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922" r:id="rId5"/>
    <p:sldMasterId id="2147483669" r:id="rId6"/>
    <p:sldMasterId id="2147483696" r:id="rId7"/>
    <p:sldMasterId id="2147483681" r:id="rId8"/>
    <p:sldMasterId id="2147483714" r:id="rId9"/>
    <p:sldMasterId id="2147483764" r:id="rId10"/>
  </p:sldMasterIdLst>
  <p:notesMasterIdLst>
    <p:notesMasterId r:id="rId42"/>
  </p:notesMasterIdLst>
  <p:handoutMasterIdLst>
    <p:handoutMasterId r:id="rId43"/>
  </p:handoutMasterIdLst>
  <p:sldIdLst>
    <p:sldId id="256" r:id="rId11"/>
    <p:sldId id="319" r:id="rId12"/>
    <p:sldId id="2961" r:id="rId13"/>
    <p:sldId id="677" r:id="rId14"/>
    <p:sldId id="303" r:id="rId15"/>
    <p:sldId id="508" r:id="rId16"/>
    <p:sldId id="660" r:id="rId17"/>
    <p:sldId id="2959" r:id="rId18"/>
    <p:sldId id="2960" r:id="rId19"/>
    <p:sldId id="2962" r:id="rId20"/>
    <p:sldId id="662" r:id="rId21"/>
    <p:sldId id="2952" r:id="rId22"/>
    <p:sldId id="695" r:id="rId23"/>
    <p:sldId id="555" r:id="rId24"/>
    <p:sldId id="2955" r:id="rId25"/>
    <p:sldId id="665" r:id="rId26"/>
    <p:sldId id="582" r:id="rId27"/>
    <p:sldId id="583" r:id="rId28"/>
    <p:sldId id="2956" r:id="rId29"/>
    <p:sldId id="650" r:id="rId30"/>
    <p:sldId id="596" r:id="rId31"/>
    <p:sldId id="597" r:id="rId32"/>
    <p:sldId id="276" r:id="rId33"/>
    <p:sldId id="599" r:id="rId34"/>
    <p:sldId id="2958" r:id="rId35"/>
    <p:sldId id="313" r:id="rId36"/>
    <p:sldId id="605" r:id="rId37"/>
    <p:sldId id="282" r:id="rId38"/>
    <p:sldId id="621" r:id="rId39"/>
    <p:sldId id="629" r:id="rId40"/>
    <p:sldId id="638" r:id="rId41"/>
  </p:sldIdLst>
  <p:sldSz cx="24387175" cy="13716000"/>
  <p:notesSz cx="6858000" cy="9144000"/>
  <p:defaultTextStyle>
    <a:defPPr>
      <a:defRPr lang="fr-FR"/>
    </a:defPPr>
    <a:lvl1pPr marL="0" algn="l" defTabSz="1828617" rtl="0" eaLnBrk="1" latinLnBrk="0" hangingPunct="1">
      <a:defRPr sz="3600" kern="1200">
        <a:solidFill>
          <a:schemeClr val="tx1"/>
        </a:solidFill>
        <a:latin typeface="+mn-lt"/>
        <a:ea typeface="+mn-ea"/>
        <a:cs typeface="+mn-cs"/>
      </a:defRPr>
    </a:lvl1pPr>
    <a:lvl2pPr marL="914310" algn="l" defTabSz="1828617" rtl="0" eaLnBrk="1" latinLnBrk="0" hangingPunct="1">
      <a:defRPr sz="3600" kern="1200">
        <a:solidFill>
          <a:schemeClr val="tx1"/>
        </a:solidFill>
        <a:latin typeface="+mn-lt"/>
        <a:ea typeface="+mn-ea"/>
        <a:cs typeface="+mn-cs"/>
      </a:defRPr>
    </a:lvl2pPr>
    <a:lvl3pPr marL="1828617" algn="l" defTabSz="1828617" rtl="0" eaLnBrk="1" latinLnBrk="0" hangingPunct="1">
      <a:defRPr sz="3600" kern="1200">
        <a:solidFill>
          <a:schemeClr val="tx1"/>
        </a:solidFill>
        <a:latin typeface="+mn-lt"/>
        <a:ea typeface="+mn-ea"/>
        <a:cs typeface="+mn-cs"/>
      </a:defRPr>
    </a:lvl3pPr>
    <a:lvl4pPr marL="2742925" algn="l" defTabSz="1828617" rtl="0" eaLnBrk="1" latinLnBrk="0" hangingPunct="1">
      <a:defRPr sz="3600" kern="1200">
        <a:solidFill>
          <a:schemeClr val="tx1"/>
        </a:solidFill>
        <a:latin typeface="+mn-lt"/>
        <a:ea typeface="+mn-ea"/>
        <a:cs typeface="+mn-cs"/>
      </a:defRPr>
    </a:lvl4pPr>
    <a:lvl5pPr marL="3657235" algn="l" defTabSz="1828617" rtl="0" eaLnBrk="1" latinLnBrk="0" hangingPunct="1">
      <a:defRPr sz="3600" kern="1200">
        <a:solidFill>
          <a:schemeClr val="tx1"/>
        </a:solidFill>
        <a:latin typeface="+mn-lt"/>
        <a:ea typeface="+mn-ea"/>
        <a:cs typeface="+mn-cs"/>
      </a:defRPr>
    </a:lvl5pPr>
    <a:lvl6pPr marL="4571543" algn="l" defTabSz="1828617" rtl="0" eaLnBrk="1" latinLnBrk="0" hangingPunct="1">
      <a:defRPr sz="3600" kern="1200">
        <a:solidFill>
          <a:schemeClr val="tx1"/>
        </a:solidFill>
        <a:latin typeface="+mn-lt"/>
        <a:ea typeface="+mn-ea"/>
        <a:cs typeface="+mn-cs"/>
      </a:defRPr>
    </a:lvl6pPr>
    <a:lvl7pPr marL="5485850" algn="l" defTabSz="1828617" rtl="0" eaLnBrk="1" latinLnBrk="0" hangingPunct="1">
      <a:defRPr sz="3600" kern="1200">
        <a:solidFill>
          <a:schemeClr val="tx1"/>
        </a:solidFill>
        <a:latin typeface="+mn-lt"/>
        <a:ea typeface="+mn-ea"/>
        <a:cs typeface="+mn-cs"/>
      </a:defRPr>
    </a:lvl7pPr>
    <a:lvl8pPr marL="6400160" algn="l" defTabSz="1828617" rtl="0" eaLnBrk="1" latinLnBrk="0" hangingPunct="1">
      <a:defRPr sz="3600" kern="1200">
        <a:solidFill>
          <a:schemeClr val="tx1"/>
        </a:solidFill>
        <a:latin typeface="+mn-lt"/>
        <a:ea typeface="+mn-ea"/>
        <a:cs typeface="+mn-cs"/>
      </a:defRPr>
    </a:lvl8pPr>
    <a:lvl9pPr marL="7314468" algn="l" defTabSz="1828617"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92" userDrawn="1">
          <p15:clr>
            <a:srgbClr val="A4A3A4"/>
          </p15:clr>
        </p15:guide>
        <p15:guide id="2" pos="7729" userDrawn="1">
          <p15:clr>
            <a:srgbClr val="A4A3A4"/>
          </p15:clr>
        </p15:guide>
        <p15:guide id="3" pos="3913" userDrawn="1">
          <p15:clr>
            <a:srgbClr val="A4A3A4"/>
          </p15:clr>
        </p15:guide>
        <p15:guide id="4" pos="11401" userDrawn="1">
          <p15:clr>
            <a:srgbClr val="A4A3A4"/>
          </p15:clr>
        </p15:guide>
        <p15:guide id="5" orient="horz" pos="6504" userDrawn="1">
          <p15:clr>
            <a:srgbClr val="A4A3A4"/>
          </p15:clr>
        </p15:guide>
        <p15:guide id="6" orient="horz" pos="2136" userDrawn="1">
          <p15:clr>
            <a:srgbClr val="A4A3A4"/>
          </p15:clr>
        </p15:guide>
        <p15:guide id="7" orient="horz" pos="1272" userDrawn="1">
          <p15:clr>
            <a:srgbClr val="A4A3A4"/>
          </p15:clr>
        </p15:guide>
        <p15:guide id="8" pos="5785" userDrawn="1">
          <p15:clr>
            <a:srgbClr val="A4A3A4"/>
          </p15:clr>
        </p15:guide>
        <p15:guide id="9" pos="9553" userDrawn="1">
          <p15:clr>
            <a:srgbClr val="A4A3A4"/>
          </p15:clr>
        </p15:guide>
        <p15:guide id="10" orient="horz" pos="7464" userDrawn="1">
          <p15:clr>
            <a:srgbClr val="A4A3A4"/>
          </p15:clr>
        </p15:guide>
        <p15:guide id="11" pos="13249" userDrawn="1">
          <p15:clr>
            <a:srgbClr val="A4A3A4"/>
          </p15:clr>
        </p15:guide>
        <p15:guide id="12" pos="20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382727-28C4-CE9D-EBFE-E6363B3BC81E}" name="Alexa Diranian" initials="AD" userId="S::alexa.diranian@biofiredx.com::bca31b5a-1590-4409-a7cc-e4e9bf358fc8" providerId="AD"/>
  <p188:author id="{9CA21E6E-085F-CE69-CCFC-1797AC2EEB23}" name="VELLA Stephen" initials="VS" userId="S::stephen.vella@biomerieux.com::ae2b4ebc-dc3d-4d2c-8d43-89003fe50c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ELLA Stephen" initials="VS" lastIdx="5" clrIdx="0">
    <p:extLst>
      <p:ext uri="{19B8F6BF-5375-455C-9EA6-DF929625EA0E}">
        <p15:presenceInfo xmlns:p15="http://schemas.microsoft.com/office/powerpoint/2012/main" userId="S::stephen.vella@biomerieux.com::ae2b4ebc-dc3d-4d2c-8d43-89003fe50c08" providerId="AD"/>
      </p:ext>
    </p:extLst>
  </p:cmAuthor>
  <p:cmAuthor id="2" name="HANSON Chris" initials="HC" lastIdx="13" clrIdx="1">
    <p:extLst>
      <p:ext uri="{19B8F6BF-5375-455C-9EA6-DF929625EA0E}">
        <p15:presenceInfo xmlns:p15="http://schemas.microsoft.com/office/powerpoint/2012/main" userId="S::christopher.hanson@biomerieux.com::d9942540-a4ba-45c0-8ca8-a326f361d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630"/>
    <a:srgbClr val="00427F"/>
    <a:srgbClr val="575756"/>
    <a:srgbClr val="55C2E4"/>
    <a:srgbClr val="B2B2B2"/>
    <a:srgbClr val="C6C6C6"/>
    <a:srgbClr val="D0D0D0"/>
    <a:srgbClr val="9D9D9C"/>
    <a:srgbClr val="DADADA"/>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1C567-3194-4C2A-B42B-B15DC778BACF}" v="183" dt="2024-02-02T16:45:29.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52" autoAdjust="0"/>
  </p:normalViewPr>
  <p:slideViewPr>
    <p:cSldViewPr snapToGrid="0">
      <p:cViewPr varScale="1">
        <p:scale>
          <a:sx n="33" d="100"/>
          <a:sy n="33" d="100"/>
        </p:scale>
        <p:origin x="1219" y="67"/>
      </p:cViewPr>
      <p:guideLst>
        <p:guide orient="horz" pos="4392"/>
        <p:guide pos="7729"/>
        <p:guide pos="3913"/>
        <p:guide pos="11401"/>
        <p:guide orient="horz" pos="6504"/>
        <p:guide orient="horz" pos="2136"/>
        <p:guide orient="horz" pos="1272"/>
        <p:guide pos="5785"/>
        <p:guide pos="9553"/>
        <p:guide orient="horz" pos="7464"/>
        <p:guide pos="13249"/>
        <p:guide pos="2089"/>
      </p:guideLst>
    </p:cSldViewPr>
  </p:slideViewPr>
  <p:notesTextViewPr>
    <p:cViewPr>
      <p:scale>
        <a:sx n="1" d="1"/>
        <a:sy n="1" d="1"/>
      </p:scale>
      <p:origin x="0" y="0"/>
    </p:cViewPr>
  </p:notesTextViewPr>
  <p:sorterViewPr>
    <p:cViewPr>
      <p:scale>
        <a:sx n="70" d="100"/>
        <a:sy n="70" d="100"/>
      </p:scale>
      <p:origin x="0" y="-1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ANIAN Alexa" userId="bca31b5a-1590-4409-a7cc-e4e9bf358fc8" providerId="ADAL" clId="{7A21C567-3194-4C2A-B42B-B15DC778BACF}"/>
    <pc:docChg chg="undo custSel addSld delSld modSld sldOrd modMainMaster">
      <pc:chgData name="DIRANIAN Alexa" userId="bca31b5a-1590-4409-a7cc-e4e9bf358fc8" providerId="ADAL" clId="{7A21C567-3194-4C2A-B42B-B15DC778BACF}" dt="2024-02-02T16:47:33.597" v="757" actId="729"/>
      <pc:docMkLst>
        <pc:docMk/>
      </pc:docMkLst>
      <pc:sldChg chg="addSp delSp modSp mod setBg modClrScheme chgLayout">
        <pc:chgData name="DIRANIAN Alexa" userId="bca31b5a-1590-4409-a7cc-e4e9bf358fc8" providerId="ADAL" clId="{7A21C567-3194-4C2A-B42B-B15DC778BACF}" dt="2024-02-02T03:14:32.347" v="595"/>
        <pc:sldMkLst>
          <pc:docMk/>
          <pc:sldMk cId="3107993469" sldId="256"/>
        </pc:sldMkLst>
        <pc:spChg chg="mod ord">
          <ac:chgData name="DIRANIAN Alexa" userId="bca31b5a-1590-4409-a7cc-e4e9bf358fc8" providerId="ADAL" clId="{7A21C567-3194-4C2A-B42B-B15DC778BACF}" dt="2024-02-02T02:27:09.142" v="175" actId="207"/>
          <ac:spMkLst>
            <pc:docMk/>
            <pc:sldMk cId="3107993469" sldId="256"/>
            <ac:spMk id="2" creationId="{00000000-0000-0000-0000-000000000000}"/>
          </ac:spMkLst>
        </pc:spChg>
        <pc:spChg chg="del mod ord">
          <ac:chgData name="DIRANIAN Alexa" userId="bca31b5a-1590-4409-a7cc-e4e9bf358fc8" providerId="ADAL" clId="{7A21C567-3194-4C2A-B42B-B15DC778BACF}" dt="2024-02-02T02:24:35.374" v="95" actId="478"/>
          <ac:spMkLst>
            <pc:docMk/>
            <pc:sldMk cId="3107993469" sldId="256"/>
            <ac:spMk id="3" creationId="{00000000-0000-0000-0000-000000000000}"/>
          </ac:spMkLst>
        </pc:spChg>
        <pc:spChg chg="add mod ord">
          <ac:chgData name="DIRANIAN Alexa" userId="bca31b5a-1590-4409-a7cc-e4e9bf358fc8" providerId="ADAL" clId="{7A21C567-3194-4C2A-B42B-B15DC778BACF}" dt="2024-02-02T02:26:50.462" v="168" actId="404"/>
          <ac:spMkLst>
            <pc:docMk/>
            <pc:sldMk cId="3107993469" sldId="256"/>
            <ac:spMk id="4" creationId="{1599E7F6-13BA-302F-6D42-BFC21CAB3A2D}"/>
          </ac:spMkLst>
        </pc:spChg>
      </pc:sldChg>
      <pc:sldChg chg="del setBg">
        <pc:chgData name="DIRANIAN Alexa" userId="bca31b5a-1590-4409-a7cc-e4e9bf358fc8" providerId="ADAL" clId="{7A21C567-3194-4C2A-B42B-B15DC778BACF}" dt="2024-02-02T03:29:42.445" v="737" actId="47"/>
        <pc:sldMkLst>
          <pc:docMk/>
          <pc:sldMk cId="135559632" sldId="257"/>
        </pc:sldMkLst>
      </pc:sldChg>
      <pc:sldChg chg="del">
        <pc:chgData name="DIRANIAN Alexa" userId="bca31b5a-1590-4409-a7cc-e4e9bf358fc8" providerId="ADAL" clId="{7A21C567-3194-4C2A-B42B-B15DC778BACF}" dt="2024-02-02T02:47:18.744" v="375" actId="47"/>
        <pc:sldMkLst>
          <pc:docMk/>
          <pc:sldMk cId="2483635638" sldId="263"/>
        </pc:sldMkLst>
      </pc:sldChg>
      <pc:sldChg chg="del">
        <pc:chgData name="DIRANIAN Alexa" userId="bca31b5a-1590-4409-a7cc-e4e9bf358fc8" providerId="ADAL" clId="{7A21C567-3194-4C2A-B42B-B15DC778BACF}" dt="2024-02-02T02:22:55.723" v="0" actId="47"/>
        <pc:sldMkLst>
          <pc:docMk/>
          <pc:sldMk cId="4174272839" sldId="268"/>
        </pc:sldMkLst>
      </pc:sldChg>
      <pc:sldChg chg="modSp mod ord setBg">
        <pc:chgData name="DIRANIAN Alexa" userId="bca31b5a-1590-4409-a7cc-e4e9bf358fc8" providerId="ADAL" clId="{7A21C567-3194-4C2A-B42B-B15DC778BACF}" dt="2024-02-02T03:27:08.530" v="697" actId="14100"/>
        <pc:sldMkLst>
          <pc:docMk/>
          <pc:sldMk cId="3176826985" sldId="276"/>
        </pc:sldMkLst>
        <pc:spChg chg="mod">
          <ac:chgData name="DIRANIAN Alexa" userId="bca31b5a-1590-4409-a7cc-e4e9bf358fc8" providerId="ADAL" clId="{7A21C567-3194-4C2A-B42B-B15DC778BACF}" dt="2024-02-02T03:27:08.530" v="697" actId="14100"/>
          <ac:spMkLst>
            <pc:docMk/>
            <pc:sldMk cId="3176826985" sldId="276"/>
            <ac:spMk id="6" creationId="{00000000-0000-0000-0000-000000000000}"/>
          </ac:spMkLst>
        </pc:spChg>
      </pc:sldChg>
      <pc:sldChg chg="addSp delSp modSp add mod setBg modClrScheme chgLayout">
        <pc:chgData name="DIRANIAN Alexa" userId="bca31b5a-1590-4409-a7cc-e4e9bf358fc8" providerId="ADAL" clId="{7A21C567-3194-4C2A-B42B-B15DC778BACF}" dt="2024-02-02T03:28:00.556" v="703" actId="207"/>
        <pc:sldMkLst>
          <pc:docMk/>
          <pc:sldMk cId="834734310" sldId="282"/>
        </pc:sldMkLst>
        <pc:spChg chg="mod">
          <ac:chgData name="DIRANIAN Alexa" userId="bca31b5a-1590-4409-a7cc-e4e9bf358fc8" providerId="ADAL" clId="{7A21C567-3194-4C2A-B42B-B15DC778BACF}" dt="2024-02-02T03:02:48.165" v="486" actId="1076"/>
          <ac:spMkLst>
            <pc:docMk/>
            <pc:sldMk cId="834734310" sldId="282"/>
            <ac:spMk id="2" creationId="{00000000-0000-0000-0000-000000000000}"/>
          </ac:spMkLst>
        </pc:spChg>
        <pc:spChg chg="add del mod ord">
          <ac:chgData name="DIRANIAN Alexa" userId="bca31b5a-1590-4409-a7cc-e4e9bf358fc8" providerId="ADAL" clId="{7A21C567-3194-4C2A-B42B-B15DC778BACF}" dt="2024-02-02T03:02:37.726" v="483" actId="478"/>
          <ac:spMkLst>
            <pc:docMk/>
            <pc:sldMk cId="834734310" sldId="282"/>
            <ac:spMk id="3" creationId="{31160C9A-202E-94CB-58EF-24EBAF51CBCB}"/>
          </ac:spMkLst>
        </pc:spChg>
        <pc:spChg chg="mod">
          <ac:chgData name="DIRANIAN Alexa" userId="bca31b5a-1590-4409-a7cc-e4e9bf358fc8" providerId="ADAL" clId="{7A21C567-3194-4C2A-B42B-B15DC778BACF}" dt="2024-02-02T03:03:05.424" v="495" actId="207"/>
          <ac:spMkLst>
            <pc:docMk/>
            <pc:sldMk cId="834734310" sldId="282"/>
            <ac:spMk id="4" creationId="{00000000-0000-0000-0000-000000000000}"/>
          </ac:spMkLst>
        </pc:spChg>
        <pc:spChg chg="mod">
          <ac:chgData name="DIRANIAN Alexa" userId="bca31b5a-1590-4409-a7cc-e4e9bf358fc8" providerId="ADAL" clId="{7A21C567-3194-4C2A-B42B-B15DC778BACF}" dt="2024-02-02T03:05:11.868" v="532" actId="403"/>
          <ac:spMkLst>
            <pc:docMk/>
            <pc:sldMk cId="834734310" sldId="282"/>
            <ac:spMk id="8" creationId="{00000000-0000-0000-0000-000000000000}"/>
          </ac:spMkLst>
        </pc:spChg>
        <pc:spChg chg="mod">
          <ac:chgData name="DIRANIAN Alexa" userId="bca31b5a-1590-4409-a7cc-e4e9bf358fc8" providerId="ADAL" clId="{7A21C567-3194-4C2A-B42B-B15DC778BACF}" dt="2024-02-02T03:03:35.857" v="501" actId="1076"/>
          <ac:spMkLst>
            <pc:docMk/>
            <pc:sldMk cId="834734310" sldId="282"/>
            <ac:spMk id="13" creationId="{00000000-0000-0000-0000-000000000000}"/>
          </ac:spMkLst>
        </pc:spChg>
        <pc:spChg chg="mod">
          <ac:chgData name="DIRANIAN Alexa" userId="bca31b5a-1590-4409-a7cc-e4e9bf358fc8" providerId="ADAL" clId="{7A21C567-3194-4C2A-B42B-B15DC778BACF}" dt="2024-02-02T03:28:00.556" v="703" actId="207"/>
          <ac:spMkLst>
            <pc:docMk/>
            <pc:sldMk cId="834734310" sldId="282"/>
            <ac:spMk id="14" creationId="{00000000-0000-0000-0000-000000000000}"/>
          </ac:spMkLst>
        </pc:spChg>
        <pc:spChg chg="add mod">
          <ac:chgData name="DIRANIAN Alexa" userId="bca31b5a-1590-4409-a7cc-e4e9bf358fc8" providerId="ADAL" clId="{7A21C567-3194-4C2A-B42B-B15DC778BACF}" dt="2024-02-02T03:05:01.726" v="526" actId="20577"/>
          <ac:spMkLst>
            <pc:docMk/>
            <pc:sldMk cId="834734310" sldId="282"/>
            <ac:spMk id="15" creationId="{AB3E3045-366B-EB2F-1983-5871951B16A6}"/>
          </ac:spMkLst>
        </pc:spChg>
        <pc:spChg chg="add mod">
          <ac:chgData name="DIRANIAN Alexa" userId="bca31b5a-1590-4409-a7cc-e4e9bf358fc8" providerId="ADAL" clId="{7A21C567-3194-4C2A-B42B-B15DC778BACF}" dt="2024-02-02T03:06:28.529" v="543" actId="1076"/>
          <ac:spMkLst>
            <pc:docMk/>
            <pc:sldMk cId="834734310" sldId="282"/>
            <ac:spMk id="16" creationId="{24294D3B-544D-9744-B822-91AFE41695BB}"/>
          </ac:spMkLst>
        </pc:spChg>
        <pc:grpChg chg="mod">
          <ac:chgData name="DIRANIAN Alexa" userId="bca31b5a-1590-4409-a7cc-e4e9bf358fc8" providerId="ADAL" clId="{7A21C567-3194-4C2A-B42B-B15DC778BACF}" dt="2024-02-02T03:06:24.776" v="542" actId="1076"/>
          <ac:grpSpMkLst>
            <pc:docMk/>
            <pc:sldMk cId="834734310" sldId="282"/>
            <ac:grpSpMk id="6" creationId="{00000000-0000-0000-0000-000000000000}"/>
          </ac:grpSpMkLst>
        </pc:grpChg>
        <pc:grpChg chg="mod">
          <ac:chgData name="DIRANIAN Alexa" userId="bca31b5a-1590-4409-a7cc-e4e9bf358fc8" providerId="ADAL" clId="{7A21C567-3194-4C2A-B42B-B15DC778BACF}" dt="2024-02-02T03:03:35.857" v="501" actId="1076"/>
          <ac:grpSpMkLst>
            <pc:docMk/>
            <pc:sldMk cId="834734310" sldId="282"/>
            <ac:grpSpMk id="7" creationId="{00000000-0000-0000-0000-000000000000}"/>
          </ac:grpSpMkLst>
        </pc:grpChg>
        <pc:graphicFrameChg chg="add del mod">
          <ac:chgData name="DIRANIAN Alexa" userId="bca31b5a-1590-4409-a7cc-e4e9bf358fc8" providerId="ADAL" clId="{7A21C567-3194-4C2A-B42B-B15DC778BACF}" dt="2024-02-02T03:04:28.390" v="517" actId="21"/>
          <ac:graphicFrameMkLst>
            <pc:docMk/>
            <pc:sldMk cId="834734310" sldId="282"/>
            <ac:graphicFrameMk id="9" creationId="{00000000-0000-0000-0000-000000000000}"/>
          </ac:graphicFrameMkLst>
        </pc:graphicFrameChg>
        <pc:graphicFrameChg chg="mod">
          <ac:chgData name="DIRANIAN Alexa" userId="bca31b5a-1590-4409-a7cc-e4e9bf358fc8" providerId="ADAL" clId="{7A21C567-3194-4C2A-B42B-B15DC778BACF}" dt="2024-02-02T03:06:14.539" v="536" actId="14100"/>
          <ac:graphicFrameMkLst>
            <pc:docMk/>
            <pc:sldMk cId="834734310" sldId="282"/>
            <ac:graphicFrameMk id="10" creationId="{00000000-0000-0000-0000-000000000000}"/>
          </ac:graphicFrameMkLst>
        </pc:graphicFrameChg>
        <pc:cxnChg chg="mod">
          <ac:chgData name="DIRANIAN Alexa" userId="bca31b5a-1590-4409-a7cc-e4e9bf358fc8" providerId="ADAL" clId="{7A21C567-3194-4C2A-B42B-B15DC778BACF}" dt="2024-02-02T03:03:35.857" v="501" actId="1076"/>
          <ac:cxnSpMkLst>
            <pc:docMk/>
            <pc:sldMk cId="834734310" sldId="282"/>
            <ac:cxnSpMk id="11" creationId="{00000000-0000-0000-0000-000000000000}"/>
          </ac:cxnSpMkLst>
        </pc:cxnChg>
        <pc:cxnChg chg="mod">
          <ac:chgData name="DIRANIAN Alexa" userId="bca31b5a-1590-4409-a7cc-e4e9bf358fc8" providerId="ADAL" clId="{7A21C567-3194-4C2A-B42B-B15DC778BACF}" dt="2024-02-02T03:03:35.857" v="501" actId="1076"/>
          <ac:cxnSpMkLst>
            <pc:docMk/>
            <pc:sldMk cId="834734310" sldId="282"/>
            <ac:cxnSpMk id="12" creationId="{00000000-0000-0000-0000-000000000000}"/>
          </ac:cxnSpMkLst>
        </pc:cxnChg>
      </pc:sldChg>
      <pc:sldChg chg="del">
        <pc:chgData name="DIRANIAN Alexa" userId="bca31b5a-1590-4409-a7cc-e4e9bf358fc8" providerId="ADAL" clId="{7A21C567-3194-4C2A-B42B-B15DC778BACF}" dt="2024-02-02T02:22:55.723" v="0" actId="47"/>
        <pc:sldMkLst>
          <pc:docMk/>
          <pc:sldMk cId="2682002953" sldId="283"/>
        </pc:sldMkLst>
      </pc:sldChg>
      <pc:sldChg chg="del">
        <pc:chgData name="DIRANIAN Alexa" userId="bca31b5a-1590-4409-a7cc-e4e9bf358fc8" providerId="ADAL" clId="{7A21C567-3194-4C2A-B42B-B15DC778BACF}" dt="2024-02-02T02:22:55.723" v="0" actId="47"/>
        <pc:sldMkLst>
          <pc:docMk/>
          <pc:sldMk cId="1203964557" sldId="299"/>
        </pc:sldMkLst>
      </pc:sldChg>
      <pc:sldChg chg="setBg">
        <pc:chgData name="DIRANIAN Alexa" userId="bca31b5a-1590-4409-a7cc-e4e9bf358fc8" providerId="ADAL" clId="{7A21C567-3194-4C2A-B42B-B15DC778BACF}" dt="2024-02-02T03:14:32.347" v="595"/>
        <pc:sldMkLst>
          <pc:docMk/>
          <pc:sldMk cId="4076647685" sldId="303"/>
        </pc:sldMkLst>
      </pc:sldChg>
      <pc:sldChg chg="modSp setBg">
        <pc:chgData name="DIRANIAN Alexa" userId="bca31b5a-1590-4409-a7cc-e4e9bf358fc8" providerId="ADAL" clId="{7A21C567-3194-4C2A-B42B-B15DC778BACF}" dt="2024-02-02T03:27:42.643" v="699" actId="1076"/>
        <pc:sldMkLst>
          <pc:docMk/>
          <pc:sldMk cId="111145340" sldId="313"/>
        </pc:sldMkLst>
        <pc:spChg chg="mod">
          <ac:chgData name="DIRANIAN Alexa" userId="bca31b5a-1590-4409-a7cc-e4e9bf358fc8" providerId="ADAL" clId="{7A21C567-3194-4C2A-B42B-B15DC778BACF}" dt="2024-02-02T03:27:42.643" v="699" actId="1076"/>
          <ac:spMkLst>
            <pc:docMk/>
            <pc:sldMk cId="111145340" sldId="313"/>
            <ac:spMk id="8" creationId="{1A30EC1A-8ED6-EB4D-AAF2-88821A77CA52}"/>
          </ac:spMkLst>
        </pc:spChg>
      </pc:sldChg>
      <pc:sldChg chg="del">
        <pc:chgData name="DIRANIAN Alexa" userId="bca31b5a-1590-4409-a7cc-e4e9bf358fc8" providerId="ADAL" clId="{7A21C567-3194-4C2A-B42B-B15DC778BACF}" dt="2024-02-02T02:27:35.120" v="176" actId="47"/>
        <pc:sldMkLst>
          <pc:docMk/>
          <pc:sldMk cId="4176706771" sldId="318"/>
        </pc:sldMkLst>
      </pc:sldChg>
      <pc:sldChg chg="modSp setBg delCm">
        <pc:chgData name="DIRANIAN Alexa" userId="bca31b5a-1590-4409-a7cc-e4e9bf358fc8" providerId="ADAL" clId="{7A21C567-3194-4C2A-B42B-B15DC778BACF}" dt="2024-02-02T03:30:42.710" v="738"/>
        <pc:sldMkLst>
          <pc:docMk/>
          <pc:sldMk cId="3770036852" sldId="319"/>
        </pc:sldMkLst>
        <pc:spChg chg="mod">
          <ac:chgData name="DIRANIAN Alexa" userId="bca31b5a-1590-4409-a7cc-e4e9bf358fc8" providerId="ADAL" clId="{7A21C567-3194-4C2A-B42B-B15DC778BACF}" dt="2024-02-02T02:27:39.735" v="181" actId="20577"/>
          <ac:spMkLst>
            <pc:docMk/>
            <pc:sldMk cId="3770036852" sldId="319"/>
            <ac:spMk id="2" creationId="{00000000-0000-0000-0000-000000000000}"/>
          </ac:spMkLst>
        </pc:spChg>
      </pc:sldChg>
      <pc:sldChg chg="del">
        <pc:chgData name="DIRANIAN Alexa" userId="bca31b5a-1590-4409-a7cc-e4e9bf358fc8" providerId="ADAL" clId="{7A21C567-3194-4C2A-B42B-B15DC778BACF}" dt="2024-02-02T02:22:55.723" v="0" actId="47"/>
        <pc:sldMkLst>
          <pc:docMk/>
          <pc:sldMk cId="2874485065" sldId="326"/>
        </pc:sldMkLst>
      </pc:sldChg>
      <pc:sldChg chg="del">
        <pc:chgData name="DIRANIAN Alexa" userId="bca31b5a-1590-4409-a7cc-e4e9bf358fc8" providerId="ADAL" clId="{7A21C567-3194-4C2A-B42B-B15DC778BACF}" dt="2024-02-02T02:22:55.723" v="0" actId="47"/>
        <pc:sldMkLst>
          <pc:docMk/>
          <pc:sldMk cId="1758708534" sldId="327"/>
        </pc:sldMkLst>
      </pc:sldChg>
      <pc:sldChg chg="del">
        <pc:chgData name="DIRANIAN Alexa" userId="bca31b5a-1590-4409-a7cc-e4e9bf358fc8" providerId="ADAL" clId="{7A21C567-3194-4C2A-B42B-B15DC778BACF}" dt="2024-02-02T02:47:29.891" v="377" actId="47"/>
        <pc:sldMkLst>
          <pc:docMk/>
          <pc:sldMk cId="333005830" sldId="328"/>
        </pc:sldMkLst>
      </pc:sldChg>
      <pc:sldChg chg="del">
        <pc:chgData name="DIRANIAN Alexa" userId="bca31b5a-1590-4409-a7cc-e4e9bf358fc8" providerId="ADAL" clId="{7A21C567-3194-4C2A-B42B-B15DC778BACF}" dt="2024-02-02T02:22:55.723" v="0" actId="47"/>
        <pc:sldMkLst>
          <pc:docMk/>
          <pc:sldMk cId="3276237827" sldId="330"/>
        </pc:sldMkLst>
      </pc:sldChg>
      <pc:sldChg chg="del">
        <pc:chgData name="DIRANIAN Alexa" userId="bca31b5a-1590-4409-a7cc-e4e9bf358fc8" providerId="ADAL" clId="{7A21C567-3194-4C2A-B42B-B15DC778BACF}" dt="2024-02-02T02:22:55.723" v="0" actId="47"/>
        <pc:sldMkLst>
          <pc:docMk/>
          <pc:sldMk cId="3106472006" sldId="402"/>
        </pc:sldMkLst>
      </pc:sldChg>
      <pc:sldChg chg="del">
        <pc:chgData name="DIRANIAN Alexa" userId="bca31b5a-1590-4409-a7cc-e4e9bf358fc8" providerId="ADAL" clId="{7A21C567-3194-4C2A-B42B-B15DC778BACF}" dt="2024-02-02T02:22:55.723" v="0" actId="47"/>
        <pc:sldMkLst>
          <pc:docMk/>
          <pc:sldMk cId="4188008988" sldId="404"/>
        </pc:sldMkLst>
      </pc:sldChg>
      <pc:sldChg chg="del">
        <pc:chgData name="DIRANIAN Alexa" userId="bca31b5a-1590-4409-a7cc-e4e9bf358fc8" providerId="ADAL" clId="{7A21C567-3194-4C2A-B42B-B15DC778BACF}" dt="2024-02-02T02:22:55.723" v="0" actId="47"/>
        <pc:sldMkLst>
          <pc:docMk/>
          <pc:sldMk cId="2190709982" sldId="506"/>
        </pc:sldMkLst>
      </pc:sldChg>
      <pc:sldChg chg="setBg">
        <pc:chgData name="DIRANIAN Alexa" userId="bca31b5a-1590-4409-a7cc-e4e9bf358fc8" providerId="ADAL" clId="{7A21C567-3194-4C2A-B42B-B15DC778BACF}" dt="2024-02-02T03:14:32.347" v="595"/>
        <pc:sldMkLst>
          <pc:docMk/>
          <pc:sldMk cId="1373036284" sldId="508"/>
        </pc:sldMkLst>
      </pc:sldChg>
      <pc:sldChg chg="addSp delSp modSp add mod setBg modClrScheme chgLayout">
        <pc:chgData name="DIRANIAN Alexa" userId="bca31b5a-1590-4409-a7cc-e4e9bf358fc8" providerId="ADAL" clId="{7A21C567-3194-4C2A-B42B-B15DC778BACF}" dt="2024-02-02T03:23:39.266" v="671" actId="1076"/>
        <pc:sldMkLst>
          <pc:docMk/>
          <pc:sldMk cId="3576581750" sldId="555"/>
        </pc:sldMkLst>
        <pc:spChg chg="mod ord">
          <ac:chgData name="DIRANIAN Alexa" userId="bca31b5a-1590-4409-a7cc-e4e9bf358fc8" providerId="ADAL" clId="{7A21C567-3194-4C2A-B42B-B15DC778BACF}" dt="2024-02-02T03:23:19.993" v="668" actId="120"/>
          <ac:spMkLst>
            <pc:docMk/>
            <pc:sldMk cId="3576581750" sldId="555"/>
            <ac:spMk id="2" creationId="{00000000-0000-0000-0000-000000000000}"/>
          </ac:spMkLst>
        </pc:spChg>
        <pc:spChg chg="add del mod ord">
          <ac:chgData name="DIRANIAN Alexa" userId="bca31b5a-1590-4409-a7cc-e4e9bf358fc8" providerId="ADAL" clId="{7A21C567-3194-4C2A-B42B-B15DC778BACF}" dt="2024-02-02T02:43:12.346" v="332" actId="700"/>
          <ac:spMkLst>
            <pc:docMk/>
            <pc:sldMk cId="3576581750" sldId="555"/>
            <ac:spMk id="3" creationId="{0B9F5654-3775-E386-231E-B16FECF8AAB8}"/>
          </ac:spMkLst>
        </pc:spChg>
        <pc:spChg chg="add del mod ord">
          <ac:chgData name="DIRANIAN Alexa" userId="bca31b5a-1590-4409-a7cc-e4e9bf358fc8" providerId="ADAL" clId="{7A21C567-3194-4C2A-B42B-B15DC778BACF}" dt="2024-02-02T02:43:12.346" v="332" actId="700"/>
          <ac:spMkLst>
            <pc:docMk/>
            <pc:sldMk cId="3576581750" sldId="555"/>
            <ac:spMk id="4" creationId="{6EA5C1D9-6EBB-6237-A8F9-8D61C07347D7}"/>
          </ac:spMkLst>
        </pc:spChg>
        <pc:spChg chg="add del mod ord">
          <ac:chgData name="DIRANIAN Alexa" userId="bca31b5a-1590-4409-a7cc-e4e9bf358fc8" providerId="ADAL" clId="{7A21C567-3194-4C2A-B42B-B15DC778BACF}" dt="2024-02-02T02:43:12.346" v="332" actId="700"/>
          <ac:spMkLst>
            <pc:docMk/>
            <pc:sldMk cId="3576581750" sldId="555"/>
            <ac:spMk id="5" creationId="{43D9AD42-7883-574A-4F87-92C0947DC1DC}"/>
          </ac:spMkLst>
        </pc:spChg>
        <pc:spChg chg="mod ord">
          <ac:chgData name="DIRANIAN Alexa" userId="bca31b5a-1590-4409-a7cc-e4e9bf358fc8" providerId="ADAL" clId="{7A21C567-3194-4C2A-B42B-B15DC778BACF}" dt="2024-02-02T03:23:31.268" v="670" actId="1076"/>
          <ac:spMkLst>
            <pc:docMk/>
            <pc:sldMk cId="3576581750" sldId="555"/>
            <ac:spMk id="13" creationId="{00000000-0000-0000-0000-000000000000}"/>
          </ac:spMkLst>
        </pc:spChg>
        <pc:spChg chg="mod">
          <ac:chgData name="DIRANIAN Alexa" userId="bca31b5a-1590-4409-a7cc-e4e9bf358fc8" providerId="ADAL" clId="{7A21C567-3194-4C2A-B42B-B15DC778BACF}" dt="2024-02-02T02:42:30.605" v="328" actId="1076"/>
          <ac:spMkLst>
            <pc:docMk/>
            <pc:sldMk cId="3576581750" sldId="555"/>
            <ac:spMk id="25" creationId="{00000000-0000-0000-0000-000000000000}"/>
          </ac:spMkLst>
        </pc:spChg>
        <pc:spChg chg="mod">
          <ac:chgData name="DIRANIAN Alexa" userId="bca31b5a-1590-4409-a7cc-e4e9bf358fc8" providerId="ADAL" clId="{7A21C567-3194-4C2A-B42B-B15DC778BACF}" dt="2024-02-02T03:23:39.266" v="671" actId="1076"/>
          <ac:spMkLst>
            <pc:docMk/>
            <pc:sldMk cId="3576581750" sldId="555"/>
            <ac:spMk id="44" creationId="{00000000-0000-0000-0000-000000000000}"/>
          </ac:spMkLst>
        </pc:spChg>
      </pc:sldChg>
      <pc:sldChg chg="modSp add mod setBg">
        <pc:chgData name="DIRANIAN Alexa" userId="bca31b5a-1590-4409-a7cc-e4e9bf358fc8" providerId="ADAL" clId="{7A21C567-3194-4C2A-B42B-B15DC778BACF}" dt="2024-02-02T03:14:32.347" v="595"/>
        <pc:sldMkLst>
          <pc:docMk/>
          <pc:sldMk cId="2485913303" sldId="582"/>
        </pc:sldMkLst>
        <pc:spChg chg="mod">
          <ac:chgData name="DIRANIAN Alexa" userId="bca31b5a-1590-4409-a7cc-e4e9bf358fc8" providerId="ADAL" clId="{7A21C567-3194-4C2A-B42B-B15DC778BACF}" dt="2024-02-02T02:48:44.678" v="392" actId="1076"/>
          <ac:spMkLst>
            <pc:docMk/>
            <pc:sldMk cId="2485913303" sldId="582"/>
            <ac:spMk id="2" creationId="{00000000-0000-0000-0000-000000000000}"/>
          </ac:spMkLst>
        </pc:spChg>
      </pc:sldChg>
      <pc:sldChg chg="modSp add mod setBg">
        <pc:chgData name="DIRANIAN Alexa" userId="bca31b5a-1590-4409-a7cc-e4e9bf358fc8" providerId="ADAL" clId="{7A21C567-3194-4C2A-B42B-B15DC778BACF}" dt="2024-02-02T03:34:04.195" v="748" actId="12"/>
        <pc:sldMkLst>
          <pc:docMk/>
          <pc:sldMk cId="2880145520" sldId="583"/>
        </pc:sldMkLst>
        <pc:spChg chg="mod">
          <ac:chgData name="DIRANIAN Alexa" userId="bca31b5a-1590-4409-a7cc-e4e9bf358fc8" providerId="ADAL" clId="{7A21C567-3194-4C2A-B42B-B15DC778BACF}" dt="2024-02-02T03:33:55.421" v="747" actId="1076"/>
          <ac:spMkLst>
            <pc:docMk/>
            <pc:sldMk cId="2880145520" sldId="583"/>
            <ac:spMk id="2" creationId="{00000000-0000-0000-0000-000000000000}"/>
          </ac:spMkLst>
        </pc:spChg>
        <pc:spChg chg="mod">
          <ac:chgData name="DIRANIAN Alexa" userId="bca31b5a-1590-4409-a7cc-e4e9bf358fc8" providerId="ADAL" clId="{7A21C567-3194-4C2A-B42B-B15DC778BACF}" dt="2024-02-02T03:34:04.195" v="748" actId="12"/>
          <ac:spMkLst>
            <pc:docMk/>
            <pc:sldMk cId="2880145520" sldId="583"/>
            <ac:spMk id="3" creationId="{00000000-0000-0000-0000-000000000000}"/>
          </ac:spMkLst>
        </pc:spChg>
      </pc:sldChg>
      <pc:sldChg chg="modSp add mod setBg modClrScheme chgLayout">
        <pc:chgData name="DIRANIAN Alexa" userId="bca31b5a-1590-4409-a7cc-e4e9bf358fc8" providerId="ADAL" clId="{7A21C567-3194-4C2A-B42B-B15DC778BACF}" dt="2024-02-02T03:26:26.006" v="691" actId="12"/>
        <pc:sldMkLst>
          <pc:docMk/>
          <pc:sldMk cId="2651173178" sldId="596"/>
        </pc:sldMkLst>
        <pc:spChg chg="mod ord">
          <ac:chgData name="DIRANIAN Alexa" userId="bca31b5a-1590-4409-a7cc-e4e9bf358fc8" providerId="ADAL" clId="{7A21C567-3194-4C2A-B42B-B15DC778BACF}" dt="2024-02-02T03:26:26.006" v="691" actId="12"/>
          <ac:spMkLst>
            <pc:docMk/>
            <pc:sldMk cId="2651173178" sldId="596"/>
            <ac:spMk id="2" creationId="{00000000-0000-0000-0000-000000000000}"/>
          </ac:spMkLst>
        </pc:spChg>
        <pc:spChg chg="mod ord">
          <ac:chgData name="DIRANIAN Alexa" userId="bca31b5a-1590-4409-a7cc-e4e9bf358fc8" providerId="ADAL" clId="{7A21C567-3194-4C2A-B42B-B15DC778BACF}" dt="2024-02-02T02:56:42.435" v="444" actId="1076"/>
          <ac:spMkLst>
            <pc:docMk/>
            <pc:sldMk cId="2651173178" sldId="596"/>
            <ac:spMk id="3" creationId="{00000000-0000-0000-0000-000000000000}"/>
          </ac:spMkLst>
        </pc:spChg>
        <pc:spChg chg="mod">
          <ac:chgData name="DIRANIAN Alexa" userId="bca31b5a-1590-4409-a7cc-e4e9bf358fc8" providerId="ADAL" clId="{7A21C567-3194-4C2A-B42B-B15DC778BACF}" dt="2024-02-02T02:57:01.588" v="448" actId="1076"/>
          <ac:spMkLst>
            <pc:docMk/>
            <pc:sldMk cId="2651173178" sldId="596"/>
            <ac:spMk id="4" creationId="{00000000-0000-0000-0000-000000000000}"/>
          </ac:spMkLst>
        </pc:spChg>
      </pc:sldChg>
      <pc:sldChg chg="addSp modSp add mod setBg modClrScheme chgLayout">
        <pc:chgData name="DIRANIAN Alexa" userId="bca31b5a-1590-4409-a7cc-e4e9bf358fc8" providerId="ADAL" clId="{7A21C567-3194-4C2A-B42B-B15DC778BACF}" dt="2024-02-02T03:26:52" v="693" actId="1076"/>
        <pc:sldMkLst>
          <pc:docMk/>
          <pc:sldMk cId="2763863504" sldId="597"/>
        </pc:sldMkLst>
        <pc:spChg chg="mod ord">
          <ac:chgData name="DIRANIAN Alexa" userId="bca31b5a-1590-4409-a7cc-e4e9bf358fc8" providerId="ADAL" clId="{7A21C567-3194-4C2A-B42B-B15DC778BACF}" dt="2024-02-02T02:57:44.188" v="457" actId="1076"/>
          <ac:spMkLst>
            <pc:docMk/>
            <pc:sldMk cId="2763863504" sldId="597"/>
            <ac:spMk id="2" creationId="{00000000-0000-0000-0000-000000000000}"/>
          </ac:spMkLst>
        </pc:spChg>
        <pc:spChg chg="add mod ord">
          <ac:chgData name="DIRANIAN Alexa" userId="bca31b5a-1590-4409-a7cc-e4e9bf358fc8" providerId="ADAL" clId="{7A21C567-3194-4C2A-B42B-B15DC778BACF}" dt="2024-02-02T02:57:26.717" v="452" actId="700"/>
          <ac:spMkLst>
            <pc:docMk/>
            <pc:sldMk cId="2763863504" sldId="597"/>
            <ac:spMk id="3" creationId="{34FEA97F-0A94-001F-EEF3-18C2C68AE485}"/>
          </ac:spMkLst>
        </pc:spChg>
        <pc:spChg chg="mod">
          <ac:chgData name="DIRANIAN Alexa" userId="bca31b5a-1590-4409-a7cc-e4e9bf358fc8" providerId="ADAL" clId="{7A21C567-3194-4C2A-B42B-B15DC778BACF}" dt="2024-02-02T03:26:52" v="693" actId="1076"/>
          <ac:spMkLst>
            <pc:docMk/>
            <pc:sldMk cId="2763863504" sldId="597"/>
            <ac:spMk id="17" creationId="{00000000-0000-0000-0000-000000000000}"/>
          </ac:spMkLst>
        </pc:spChg>
        <pc:spChg chg="mod">
          <ac:chgData name="DIRANIAN Alexa" userId="bca31b5a-1590-4409-a7cc-e4e9bf358fc8" providerId="ADAL" clId="{7A21C567-3194-4C2A-B42B-B15DC778BACF}" dt="2024-02-02T02:57:48.958" v="458" actId="207"/>
          <ac:spMkLst>
            <pc:docMk/>
            <pc:sldMk cId="2763863504" sldId="597"/>
            <ac:spMk id="215" creationId="{00000000-0000-0000-0000-000000000000}"/>
          </ac:spMkLst>
        </pc:spChg>
      </pc:sldChg>
      <pc:sldChg chg="modSp add mod setBg modClrScheme chgLayout">
        <pc:chgData name="DIRANIAN Alexa" userId="bca31b5a-1590-4409-a7cc-e4e9bf358fc8" providerId="ADAL" clId="{7A21C567-3194-4C2A-B42B-B15DC778BACF}" dt="2024-02-02T03:27:17.394" v="698" actId="692"/>
        <pc:sldMkLst>
          <pc:docMk/>
          <pc:sldMk cId="2326019674" sldId="599"/>
        </pc:sldMkLst>
        <pc:spChg chg="mod">
          <ac:chgData name="DIRANIAN Alexa" userId="bca31b5a-1590-4409-a7cc-e4e9bf358fc8" providerId="ADAL" clId="{7A21C567-3194-4C2A-B42B-B15DC778BACF}" dt="2024-02-02T03:27:17.394" v="698" actId="692"/>
          <ac:spMkLst>
            <pc:docMk/>
            <pc:sldMk cId="2326019674" sldId="599"/>
            <ac:spMk id="33" creationId="{00000000-0000-0000-0000-000000000000}"/>
          </ac:spMkLst>
        </pc:spChg>
        <pc:spChg chg="mod ord">
          <ac:chgData name="DIRANIAN Alexa" userId="bca31b5a-1590-4409-a7cc-e4e9bf358fc8" providerId="ADAL" clId="{7A21C567-3194-4C2A-B42B-B15DC778BACF}" dt="2024-02-02T02:58:59.572" v="464" actId="207"/>
          <ac:spMkLst>
            <pc:docMk/>
            <pc:sldMk cId="2326019674" sldId="599"/>
            <ac:spMk id="16386" creationId="{00000000-0000-0000-0000-000000000000}"/>
          </ac:spMkLst>
        </pc:spChg>
      </pc:sldChg>
      <pc:sldChg chg="modSp add mod setBg modClrScheme chgLayout">
        <pc:chgData name="DIRANIAN Alexa" userId="bca31b5a-1590-4409-a7cc-e4e9bf358fc8" providerId="ADAL" clId="{7A21C567-3194-4C2A-B42B-B15DC778BACF}" dt="2024-02-02T03:34:49.342" v="749" actId="12"/>
        <pc:sldMkLst>
          <pc:docMk/>
          <pc:sldMk cId="1358817542" sldId="605"/>
        </pc:sldMkLst>
        <pc:spChg chg="mod ord">
          <ac:chgData name="DIRANIAN Alexa" userId="bca31b5a-1590-4409-a7cc-e4e9bf358fc8" providerId="ADAL" clId="{7A21C567-3194-4C2A-B42B-B15DC778BACF}" dt="2024-02-02T03:00:21.535" v="472" actId="207"/>
          <ac:spMkLst>
            <pc:docMk/>
            <pc:sldMk cId="1358817542" sldId="605"/>
            <ac:spMk id="14338" creationId="{00000000-0000-0000-0000-000000000000}"/>
          </ac:spMkLst>
        </pc:spChg>
        <pc:spChg chg="mod ord">
          <ac:chgData name="DIRANIAN Alexa" userId="bca31b5a-1590-4409-a7cc-e4e9bf358fc8" providerId="ADAL" clId="{7A21C567-3194-4C2A-B42B-B15DC778BACF}" dt="2024-02-02T03:34:49.342" v="749" actId="12"/>
          <ac:spMkLst>
            <pc:docMk/>
            <pc:sldMk cId="1358817542" sldId="605"/>
            <ac:spMk id="14339" creationId="{00000000-0000-0000-0000-000000000000}"/>
          </ac:spMkLst>
        </pc:spChg>
        <pc:spChg chg="mod">
          <ac:chgData name="DIRANIAN Alexa" userId="bca31b5a-1590-4409-a7cc-e4e9bf358fc8" providerId="ADAL" clId="{7A21C567-3194-4C2A-B42B-B15DC778BACF}" dt="2024-02-02T03:27:53.474" v="702" actId="1076"/>
          <ac:spMkLst>
            <pc:docMk/>
            <pc:sldMk cId="1358817542" sldId="605"/>
            <ac:spMk id="14340" creationId="{00000000-0000-0000-0000-000000000000}"/>
          </ac:spMkLst>
        </pc:spChg>
      </pc:sldChg>
      <pc:sldChg chg="modSp add mod setBg modClrScheme chgLayout">
        <pc:chgData name="DIRANIAN Alexa" userId="bca31b5a-1590-4409-a7cc-e4e9bf358fc8" providerId="ADAL" clId="{7A21C567-3194-4C2A-B42B-B15DC778BACF}" dt="2024-02-02T03:28:41.253" v="708" actId="12"/>
        <pc:sldMkLst>
          <pc:docMk/>
          <pc:sldMk cId="2596008048" sldId="621"/>
        </pc:sldMkLst>
        <pc:spChg chg="mod ord">
          <ac:chgData name="DIRANIAN Alexa" userId="bca31b5a-1590-4409-a7cc-e4e9bf358fc8" providerId="ADAL" clId="{7A21C567-3194-4C2A-B42B-B15DC778BACF}" dt="2024-02-02T03:08:50.019" v="548" actId="207"/>
          <ac:spMkLst>
            <pc:docMk/>
            <pc:sldMk cId="2596008048" sldId="621"/>
            <ac:spMk id="2" creationId="{00000000-0000-0000-0000-000000000000}"/>
          </ac:spMkLst>
        </pc:spChg>
        <pc:spChg chg="mod ord">
          <ac:chgData name="DIRANIAN Alexa" userId="bca31b5a-1590-4409-a7cc-e4e9bf358fc8" providerId="ADAL" clId="{7A21C567-3194-4C2A-B42B-B15DC778BACF}" dt="2024-02-02T03:28:41.253" v="708" actId="12"/>
          <ac:spMkLst>
            <pc:docMk/>
            <pc:sldMk cId="2596008048" sldId="621"/>
            <ac:spMk id="3" creationId="{00000000-0000-0000-0000-000000000000}"/>
          </ac:spMkLst>
        </pc:spChg>
        <pc:spChg chg="mod">
          <ac:chgData name="DIRANIAN Alexa" userId="bca31b5a-1590-4409-a7cc-e4e9bf358fc8" providerId="ADAL" clId="{7A21C567-3194-4C2A-B42B-B15DC778BACF}" dt="2024-02-02T03:28:24.008" v="705" actId="20577"/>
          <ac:spMkLst>
            <pc:docMk/>
            <pc:sldMk cId="2596008048" sldId="621"/>
            <ac:spMk id="4" creationId="{00000000-0000-0000-0000-000000000000}"/>
          </ac:spMkLst>
        </pc:spChg>
        <pc:spChg chg="mod">
          <ac:chgData name="DIRANIAN Alexa" userId="bca31b5a-1590-4409-a7cc-e4e9bf358fc8" providerId="ADAL" clId="{7A21C567-3194-4C2A-B42B-B15DC778BACF}" dt="2024-02-02T03:28:14.039" v="704" actId="207"/>
          <ac:spMkLst>
            <pc:docMk/>
            <pc:sldMk cId="2596008048" sldId="621"/>
            <ac:spMk id="27" creationId="{00000000-0000-0000-0000-000000000000}"/>
          </ac:spMkLst>
        </pc:spChg>
        <pc:picChg chg="mod">
          <ac:chgData name="DIRANIAN Alexa" userId="bca31b5a-1590-4409-a7cc-e4e9bf358fc8" providerId="ADAL" clId="{7A21C567-3194-4C2A-B42B-B15DC778BACF}" dt="2024-02-02T03:28:30.572" v="707" actId="1076"/>
          <ac:picMkLst>
            <pc:docMk/>
            <pc:sldMk cId="2596008048" sldId="621"/>
            <ac:picMk id="13" creationId="{00000000-0000-0000-0000-000000000000}"/>
          </ac:picMkLst>
        </pc:picChg>
        <pc:picChg chg="mod">
          <ac:chgData name="DIRANIAN Alexa" userId="bca31b5a-1590-4409-a7cc-e4e9bf358fc8" providerId="ADAL" clId="{7A21C567-3194-4C2A-B42B-B15DC778BACF}" dt="2024-02-02T03:09:12.667" v="553" actId="1076"/>
          <ac:picMkLst>
            <pc:docMk/>
            <pc:sldMk cId="2596008048" sldId="621"/>
            <ac:picMk id="1026" creationId="{00000000-0000-0000-0000-000000000000}"/>
          </ac:picMkLst>
        </pc:picChg>
        <pc:cxnChg chg="mod">
          <ac:chgData name="DIRANIAN Alexa" userId="bca31b5a-1590-4409-a7cc-e4e9bf358fc8" providerId="ADAL" clId="{7A21C567-3194-4C2A-B42B-B15DC778BACF}" dt="2024-02-02T03:08:58.622" v="549" actId="1076"/>
          <ac:cxnSpMkLst>
            <pc:docMk/>
            <pc:sldMk cId="2596008048" sldId="621"/>
            <ac:cxnSpMk id="10" creationId="{00000000-0000-0000-0000-000000000000}"/>
          </ac:cxnSpMkLst>
        </pc:cxnChg>
        <pc:cxnChg chg="mod">
          <ac:chgData name="DIRANIAN Alexa" userId="bca31b5a-1590-4409-a7cc-e4e9bf358fc8" providerId="ADAL" clId="{7A21C567-3194-4C2A-B42B-B15DC778BACF}" dt="2024-02-02T03:09:00.627" v="550" actId="1076"/>
          <ac:cxnSpMkLst>
            <pc:docMk/>
            <pc:sldMk cId="2596008048" sldId="621"/>
            <ac:cxnSpMk id="19" creationId="{00000000-0000-0000-0000-000000000000}"/>
          </ac:cxnSpMkLst>
        </pc:cxnChg>
      </pc:sldChg>
      <pc:sldChg chg="modSp add del mod modClrScheme chgLayout">
        <pc:chgData name="DIRANIAN Alexa" userId="bca31b5a-1590-4409-a7cc-e4e9bf358fc8" providerId="ADAL" clId="{7A21C567-3194-4C2A-B42B-B15DC778BACF}" dt="2024-02-02T03:11:04.254" v="566" actId="47"/>
        <pc:sldMkLst>
          <pc:docMk/>
          <pc:sldMk cId="2220815938" sldId="628"/>
        </pc:sldMkLst>
        <pc:spChg chg="mod ord">
          <ac:chgData name="DIRANIAN Alexa" userId="bca31b5a-1590-4409-a7cc-e4e9bf358fc8" providerId="ADAL" clId="{7A21C567-3194-4C2A-B42B-B15DC778BACF}" dt="2024-02-02T03:10:40.397" v="564" actId="1076"/>
          <ac:spMkLst>
            <pc:docMk/>
            <pc:sldMk cId="2220815938" sldId="628"/>
            <ac:spMk id="2" creationId="{00000000-0000-0000-0000-000000000000}"/>
          </ac:spMkLst>
        </pc:spChg>
        <pc:spChg chg="mod ord">
          <ac:chgData name="DIRANIAN Alexa" userId="bca31b5a-1590-4409-a7cc-e4e9bf358fc8" providerId="ADAL" clId="{7A21C567-3194-4C2A-B42B-B15DC778BACF}" dt="2024-02-02T03:10:46.752" v="565" actId="1076"/>
          <ac:spMkLst>
            <pc:docMk/>
            <pc:sldMk cId="2220815938" sldId="628"/>
            <ac:spMk id="3" creationId="{00000000-0000-0000-0000-000000000000}"/>
          </ac:spMkLst>
        </pc:spChg>
      </pc:sldChg>
      <pc:sldChg chg="addSp modSp add mod setBg modClrScheme chgLayout">
        <pc:chgData name="DIRANIAN Alexa" userId="bca31b5a-1590-4409-a7cc-e4e9bf358fc8" providerId="ADAL" clId="{7A21C567-3194-4C2A-B42B-B15DC778BACF}" dt="2024-02-02T03:28:59.490" v="709" actId="1076"/>
        <pc:sldMkLst>
          <pc:docMk/>
          <pc:sldMk cId="2663098307" sldId="629"/>
        </pc:sldMkLst>
        <pc:spChg chg="mod ord">
          <ac:chgData name="DIRANIAN Alexa" userId="bca31b5a-1590-4409-a7cc-e4e9bf358fc8" providerId="ADAL" clId="{7A21C567-3194-4C2A-B42B-B15DC778BACF}" dt="2024-02-02T03:11:26.035" v="571" actId="207"/>
          <ac:spMkLst>
            <pc:docMk/>
            <pc:sldMk cId="2663098307" sldId="629"/>
            <ac:spMk id="2" creationId="{00000000-0000-0000-0000-000000000000}"/>
          </ac:spMkLst>
        </pc:spChg>
        <pc:spChg chg="mod">
          <ac:chgData name="DIRANIAN Alexa" userId="bca31b5a-1590-4409-a7cc-e4e9bf358fc8" providerId="ADAL" clId="{7A21C567-3194-4C2A-B42B-B15DC778BACF}" dt="2024-02-02T03:12:19.690" v="584" actId="12789"/>
          <ac:spMkLst>
            <pc:docMk/>
            <pc:sldMk cId="2663098307" sldId="629"/>
            <ac:spMk id="8" creationId="{00000000-0000-0000-0000-000000000000}"/>
          </ac:spMkLst>
        </pc:spChg>
        <pc:spChg chg="mod">
          <ac:chgData name="DIRANIAN Alexa" userId="bca31b5a-1590-4409-a7cc-e4e9bf358fc8" providerId="ADAL" clId="{7A21C567-3194-4C2A-B42B-B15DC778BACF}" dt="2024-02-02T03:12:19.690" v="584" actId="12789"/>
          <ac:spMkLst>
            <pc:docMk/>
            <pc:sldMk cId="2663098307" sldId="629"/>
            <ac:spMk id="9" creationId="{00000000-0000-0000-0000-000000000000}"/>
          </ac:spMkLst>
        </pc:spChg>
        <pc:spChg chg="mod">
          <ac:chgData name="DIRANIAN Alexa" userId="bca31b5a-1590-4409-a7cc-e4e9bf358fc8" providerId="ADAL" clId="{7A21C567-3194-4C2A-B42B-B15DC778BACF}" dt="2024-02-02T03:12:19.690" v="584" actId="12789"/>
          <ac:spMkLst>
            <pc:docMk/>
            <pc:sldMk cId="2663098307" sldId="629"/>
            <ac:spMk id="10" creationId="{00000000-0000-0000-0000-000000000000}"/>
          </ac:spMkLst>
        </pc:spChg>
        <pc:spChg chg="mod">
          <ac:chgData name="DIRANIAN Alexa" userId="bca31b5a-1590-4409-a7cc-e4e9bf358fc8" providerId="ADAL" clId="{7A21C567-3194-4C2A-B42B-B15DC778BACF}" dt="2024-02-02T03:12:19.690" v="584" actId="12789"/>
          <ac:spMkLst>
            <pc:docMk/>
            <pc:sldMk cId="2663098307" sldId="629"/>
            <ac:spMk id="11" creationId="{00000000-0000-0000-0000-000000000000}"/>
          </ac:spMkLst>
        </pc:spChg>
        <pc:spChg chg="mod">
          <ac:chgData name="DIRANIAN Alexa" userId="bca31b5a-1590-4409-a7cc-e4e9bf358fc8" providerId="ADAL" clId="{7A21C567-3194-4C2A-B42B-B15DC778BACF}" dt="2024-02-02T03:28:59.490" v="709" actId="1076"/>
          <ac:spMkLst>
            <pc:docMk/>
            <pc:sldMk cId="2663098307" sldId="629"/>
            <ac:spMk id="12" creationId="{00000000-0000-0000-0000-000000000000}"/>
          </ac:spMkLst>
        </pc:spChg>
        <pc:spChg chg="mod ord">
          <ac:chgData name="DIRANIAN Alexa" userId="bca31b5a-1590-4409-a7cc-e4e9bf358fc8" providerId="ADAL" clId="{7A21C567-3194-4C2A-B42B-B15DC778BACF}" dt="2024-02-02T03:11:37.067" v="576" actId="1076"/>
          <ac:spMkLst>
            <pc:docMk/>
            <pc:sldMk cId="2663098307" sldId="629"/>
            <ac:spMk id="18" creationId="{00000000-0000-0000-0000-000000000000}"/>
          </ac:spMkLst>
        </pc:spChg>
        <pc:spChg chg="mod">
          <ac:chgData name="DIRANIAN Alexa" userId="bca31b5a-1590-4409-a7cc-e4e9bf358fc8" providerId="ADAL" clId="{7A21C567-3194-4C2A-B42B-B15DC778BACF}" dt="2024-02-02T03:11:57.750" v="581" actId="207"/>
          <ac:spMkLst>
            <pc:docMk/>
            <pc:sldMk cId="2663098307" sldId="629"/>
            <ac:spMk id="19" creationId="{00000000-0000-0000-0000-000000000000}"/>
          </ac:spMkLst>
        </pc:spChg>
        <pc:grpChg chg="add mod">
          <ac:chgData name="DIRANIAN Alexa" userId="bca31b5a-1590-4409-a7cc-e4e9bf358fc8" providerId="ADAL" clId="{7A21C567-3194-4C2A-B42B-B15DC778BACF}" dt="2024-02-02T03:12:19.690" v="584" actId="12789"/>
          <ac:grpSpMkLst>
            <pc:docMk/>
            <pc:sldMk cId="2663098307" sldId="629"/>
            <ac:grpSpMk id="7" creationId="{9CA31693-2719-0E4B-4778-F2F6B9074057}"/>
          </ac:grpSpMkLst>
        </pc:grpChg>
        <pc:picChg chg="mod">
          <ac:chgData name="DIRANIAN Alexa" userId="bca31b5a-1590-4409-a7cc-e4e9bf358fc8" providerId="ADAL" clId="{7A21C567-3194-4C2A-B42B-B15DC778BACF}" dt="2024-02-02T03:12:19.690" v="584" actId="12789"/>
          <ac:picMkLst>
            <pc:docMk/>
            <pc:sldMk cId="2663098307" sldId="629"/>
            <ac:picMk id="3" creationId="{00000000-0000-0000-0000-000000000000}"/>
          </ac:picMkLst>
        </pc:picChg>
        <pc:picChg chg="mod">
          <ac:chgData name="DIRANIAN Alexa" userId="bca31b5a-1590-4409-a7cc-e4e9bf358fc8" providerId="ADAL" clId="{7A21C567-3194-4C2A-B42B-B15DC778BACF}" dt="2024-02-02T03:12:19.690" v="584" actId="12789"/>
          <ac:picMkLst>
            <pc:docMk/>
            <pc:sldMk cId="2663098307" sldId="629"/>
            <ac:picMk id="4" creationId="{00000000-0000-0000-0000-000000000000}"/>
          </ac:picMkLst>
        </pc:picChg>
        <pc:picChg chg="mod">
          <ac:chgData name="DIRANIAN Alexa" userId="bca31b5a-1590-4409-a7cc-e4e9bf358fc8" providerId="ADAL" clId="{7A21C567-3194-4C2A-B42B-B15DC778BACF}" dt="2024-02-02T03:12:19.690" v="584" actId="12789"/>
          <ac:picMkLst>
            <pc:docMk/>
            <pc:sldMk cId="2663098307" sldId="629"/>
            <ac:picMk id="5" creationId="{00000000-0000-0000-0000-000000000000}"/>
          </ac:picMkLst>
        </pc:picChg>
        <pc:picChg chg="mod">
          <ac:chgData name="DIRANIAN Alexa" userId="bca31b5a-1590-4409-a7cc-e4e9bf358fc8" providerId="ADAL" clId="{7A21C567-3194-4C2A-B42B-B15DC778BACF}" dt="2024-02-02T03:12:19.690" v="584" actId="12789"/>
          <ac:picMkLst>
            <pc:docMk/>
            <pc:sldMk cId="2663098307" sldId="629"/>
            <ac:picMk id="6" creationId="{00000000-0000-0000-0000-000000000000}"/>
          </ac:picMkLst>
        </pc:picChg>
      </pc:sldChg>
      <pc:sldChg chg="modSp add mod setBg">
        <pc:chgData name="DIRANIAN Alexa" userId="bca31b5a-1590-4409-a7cc-e4e9bf358fc8" providerId="ADAL" clId="{7A21C567-3194-4C2A-B42B-B15DC778BACF}" dt="2024-02-02T03:29:31.738" v="736" actId="5793"/>
        <pc:sldMkLst>
          <pc:docMk/>
          <pc:sldMk cId="3770525926" sldId="638"/>
        </pc:sldMkLst>
        <pc:spChg chg="mod">
          <ac:chgData name="DIRANIAN Alexa" userId="bca31b5a-1590-4409-a7cc-e4e9bf358fc8" providerId="ADAL" clId="{7A21C567-3194-4C2A-B42B-B15DC778BACF}" dt="2024-02-02T03:29:31.738" v="736" actId="5793"/>
          <ac:spMkLst>
            <pc:docMk/>
            <pc:sldMk cId="3770525926" sldId="638"/>
            <ac:spMk id="2" creationId="{00000000-0000-0000-0000-000000000000}"/>
          </ac:spMkLst>
        </pc:spChg>
        <pc:spChg chg="mod">
          <ac:chgData name="DIRANIAN Alexa" userId="bca31b5a-1590-4409-a7cc-e4e9bf358fc8" providerId="ADAL" clId="{7A21C567-3194-4C2A-B42B-B15DC778BACF}" dt="2024-02-02T03:29:23.888" v="720" actId="20577"/>
          <ac:spMkLst>
            <pc:docMk/>
            <pc:sldMk cId="3770525926" sldId="638"/>
            <ac:spMk id="3" creationId="{00000000-0000-0000-0000-000000000000}"/>
          </ac:spMkLst>
        </pc:spChg>
      </pc:sldChg>
      <pc:sldChg chg="modSp add mod setBg">
        <pc:chgData name="DIRANIAN Alexa" userId="bca31b5a-1590-4409-a7cc-e4e9bf358fc8" providerId="ADAL" clId="{7A21C567-3194-4C2A-B42B-B15DC778BACF}" dt="2024-02-02T03:26:09.509" v="690" actId="1076"/>
        <pc:sldMkLst>
          <pc:docMk/>
          <pc:sldMk cId="1475449877" sldId="650"/>
        </pc:sldMkLst>
        <pc:spChg chg="mod">
          <ac:chgData name="DIRANIAN Alexa" userId="bca31b5a-1590-4409-a7cc-e4e9bf358fc8" providerId="ADAL" clId="{7A21C567-3194-4C2A-B42B-B15DC778BACF}" dt="2024-02-02T02:55:31.682" v="434" actId="1076"/>
          <ac:spMkLst>
            <pc:docMk/>
            <pc:sldMk cId="1475449877" sldId="650"/>
            <ac:spMk id="3" creationId="{00000000-0000-0000-0000-000000000000}"/>
          </ac:spMkLst>
        </pc:spChg>
        <pc:spChg chg="mod">
          <ac:chgData name="DIRANIAN Alexa" userId="bca31b5a-1590-4409-a7cc-e4e9bf358fc8" providerId="ADAL" clId="{7A21C567-3194-4C2A-B42B-B15DC778BACF}" dt="2024-02-02T03:25:52.839" v="687" actId="692"/>
          <ac:spMkLst>
            <pc:docMk/>
            <pc:sldMk cId="1475449877" sldId="650"/>
            <ac:spMk id="28" creationId="{00000000-0000-0000-0000-000000000000}"/>
          </ac:spMkLst>
        </pc:spChg>
        <pc:spChg chg="mod">
          <ac:chgData name="DIRANIAN Alexa" userId="bca31b5a-1590-4409-a7cc-e4e9bf358fc8" providerId="ADAL" clId="{7A21C567-3194-4C2A-B42B-B15DC778BACF}" dt="2024-02-02T03:25:56.790" v="688" actId="692"/>
          <ac:spMkLst>
            <pc:docMk/>
            <pc:sldMk cId="1475449877" sldId="650"/>
            <ac:spMk id="32" creationId="{00000000-0000-0000-0000-000000000000}"/>
          </ac:spMkLst>
        </pc:spChg>
        <pc:spChg chg="mod">
          <ac:chgData name="DIRANIAN Alexa" userId="bca31b5a-1590-4409-a7cc-e4e9bf358fc8" providerId="ADAL" clId="{7A21C567-3194-4C2A-B42B-B15DC778BACF}" dt="2024-02-02T03:25:31.999" v="686" actId="692"/>
          <ac:spMkLst>
            <pc:docMk/>
            <pc:sldMk cId="1475449877" sldId="650"/>
            <ac:spMk id="46" creationId="{00000000-0000-0000-0000-000000000000}"/>
          </ac:spMkLst>
        </pc:spChg>
        <pc:spChg chg="mod">
          <ac:chgData name="DIRANIAN Alexa" userId="bca31b5a-1590-4409-a7cc-e4e9bf358fc8" providerId="ADAL" clId="{7A21C567-3194-4C2A-B42B-B15DC778BACF}" dt="2024-02-02T02:55:17.846" v="429" actId="207"/>
          <ac:spMkLst>
            <pc:docMk/>
            <pc:sldMk cId="1475449877" sldId="650"/>
            <ac:spMk id="49" creationId="{00000000-0000-0000-0000-000000000000}"/>
          </ac:spMkLst>
        </pc:spChg>
        <pc:spChg chg="mod">
          <ac:chgData name="DIRANIAN Alexa" userId="bca31b5a-1590-4409-a7cc-e4e9bf358fc8" providerId="ADAL" clId="{7A21C567-3194-4C2A-B42B-B15DC778BACF}" dt="2024-02-02T03:26:09.509" v="690" actId="1076"/>
          <ac:spMkLst>
            <pc:docMk/>
            <pc:sldMk cId="1475449877" sldId="650"/>
            <ac:spMk id="50" creationId="{00000000-0000-0000-0000-000000000000}"/>
          </ac:spMkLst>
        </pc:spChg>
      </pc:sldChg>
      <pc:sldChg chg="modSp add mod setBg modClrScheme modShow chgLayout">
        <pc:chgData name="DIRANIAN Alexa" userId="bca31b5a-1590-4409-a7cc-e4e9bf358fc8" providerId="ADAL" clId="{7A21C567-3194-4C2A-B42B-B15DC778BACF}" dt="2024-02-02T16:47:33.597" v="757" actId="729"/>
        <pc:sldMkLst>
          <pc:docMk/>
          <pc:sldMk cId="2690750087" sldId="660"/>
        </pc:sldMkLst>
        <pc:spChg chg="mod ord">
          <ac:chgData name="DIRANIAN Alexa" userId="bca31b5a-1590-4409-a7cc-e4e9bf358fc8" providerId="ADAL" clId="{7A21C567-3194-4C2A-B42B-B15DC778BACF}" dt="2024-02-02T02:33:47.965" v="291" actId="1076"/>
          <ac:spMkLst>
            <pc:docMk/>
            <pc:sldMk cId="2690750087" sldId="660"/>
            <ac:spMk id="6" creationId="{00000000-0000-0000-0000-000000000000}"/>
          </ac:spMkLst>
        </pc:spChg>
        <pc:graphicFrameChg chg="modGraphic">
          <ac:chgData name="DIRANIAN Alexa" userId="bca31b5a-1590-4409-a7cc-e4e9bf358fc8" providerId="ADAL" clId="{7A21C567-3194-4C2A-B42B-B15DC778BACF}" dt="2024-02-02T02:34:40.589" v="294"/>
          <ac:graphicFrameMkLst>
            <pc:docMk/>
            <pc:sldMk cId="2690750087" sldId="660"/>
            <ac:graphicFrameMk id="12" creationId="{00000000-0000-0000-0000-000000000000}"/>
          </ac:graphicFrameMkLst>
        </pc:graphicFrameChg>
        <pc:graphicFrameChg chg="modGraphic">
          <ac:chgData name="DIRANIAN Alexa" userId="bca31b5a-1590-4409-a7cc-e4e9bf358fc8" providerId="ADAL" clId="{7A21C567-3194-4C2A-B42B-B15DC778BACF}" dt="2024-02-02T02:34:29.725" v="293" actId="2711"/>
          <ac:graphicFrameMkLst>
            <pc:docMk/>
            <pc:sldMk cId="2690750087" sldId="660"/>
            <ac:graphicFrameMk id="15" creationId="{00000000-0000-0000-0000-000000000000}"/>
          </ac:graphicFrameMkLst>
        </pc:graphicFrameChg>
      </pc:sldChg>
      <pc:sldChg chg="modSp add mod setBg modClrScheme chgLayout">
        <pc:chgData name="DIRANIAN Alexa" userId="bca31b5a-1590-4409-a7cc-e4e9bf358fc8" providerId="ADAL" clId="{7A21C567-3194-4C2A-B42B-B15DC778BACF}" dt="2024-02-02T03:22:55.007" v="665" actId="5793"/>
        <pc:sldMkLst>
          <pc:docMk/>
          <pc:sldMk cId="2156111504" sldId="662"/>
        </pc:sldMkLst>
        <pc:spChg chg="mod ord">
          <ac:chgData name="DIRANIAN Alexa" userId="bca31b5a-1590-4409-a7cc-e4e9bf358fc8" providerId="ADAL" clId="{7A21C567-3194-4C2A-B42B-B15DC778BACF}" dt="2024-02-02T02:37:09.679" v="300" actId="1076"/>
          <ac:spMkLst>
            <pc:docMk/>
            <pc:sldMk cId="2156111504" sldId="662"/>
            <ac:spMk id="2" creationId="{00000000-0000-0000-0000-000000000000}"/>
          </ac:spMkLst>
        </pc:spChg>
        <pc:spChg chg="mod ord">
          <ac:chgData name="DIRANIAN Alexa" userId="bca31b5a-1590-4409-a7cc-e4e9bf358fc8" providerId="ADAL" clId="{7A21C567-3194-4C2A-B42B-B15DC778BACF}" dt="2024-02-02T03:22:55.007" v="665" actId="5793"/>
          <ac:spMkLst>
            <pc:docMk/>
            <pc:sldMk cId="2156111504" sldId="662"/>
            <ac:spMk id="3" creationId="{00000000-0000-0000-0000-000000000000}"/>
          </ac:spMkLst>
        </pc:spChg>
        <pc:spChg chg="mod">
          <ac:chgData name="DIRANIAN Alexa" userId="bca31b5a-1590-4409-a7cc-e4e9bf358fc8" providerId="ADAL" clId="{7A21C567-3194-4C2A-B42B-B15DC778BACF}" dt="2024-02-02T03:22:29.284" v="663" actId="1076"/>
          <ac:spMkLst>
            <pc:docMk/>
            <pc:sldMk cId="2156111504" sldId="662"/>
            <ac:spMk id="4" creationId="{8B7148DF-79CE-6040-9D75-4F08484ED04D}"/>
          </ac:spMkLst>
        </pc:spChg>
      </pc:sldChg>
      <pc:sldChg chg="modSp add mod setBg">
        <pc:chgData name="DIRANIAN Alexa" userId="bca31b5a-1590-4409-a7cc-e4e9bf358fc8" providerId="ADAL" clId="{7A21C567-3194-4C2A-B42B-B15DC778BACF}" dt="2024-02-02T03:24:03.512" v="674" actId="692"/>
        <pc:sldMkLst>
          <pc:docMk/>
          <pc:sldMk cId="1851728289" sldId="665"/>
        </pc:sldMkLst>
        <pc:spChg chg="mod">
          <ac:chgData name="DIRANIAN Alexa" userId="bca31b5a-1590-4409-a7cc-e4e9bf358fc8" providerId="ADAL" clId="{7A21C567-3194-4C2A-B42B-B15DC778BACF}" dt="2024-02-02T02:44:38.362" v="340" actId="14100"/>
          <ac:spMkLst>
            <pc:docMk/>
            <pc:sldMk cId="1851728289" sldId="665"/>
            <ac:spMk id="2" creationId="{00000000-0000-0000-0000-000000000000}"/>
          </ac:spMkLst>
        </pc:spChg>
        <pc:spChg chg="mod">
          <ac:chgData name="DIRANIAN Alexa" userId="bca31b5a-1590-4409-a7cc-e4e9bf358fc8" providerId="ADAL" clId="{7A21C567-3194-4C2A-B42B-B15DC778BACF}" dt="2024-02-02T02:44:47.536" v="344" actId="122"/>
          <ac:spMkLst>
            <pc:docMk/>
            <pc:sldMk cId="1851728289" sldId="665"/>
            <ac:spMk id="3" creationId="{00000000-0000-0000-0000-000000000000}"/>
          </ac:spMkLst>
        </pc:spChg>
        <pc:spChg chg="mod">
          <ac:chgData name="DIRANIAN Alexa" userId="bca31b5a-1590-4409-a7cc-e4e9bf358fc8" providerId="ADAL" clId="{7A21C567-3194-4C2A-B42B-B15DC778BACF}" dt="2024-02-02T03:23:54.619" v="672" actId="1076"/>
          <ac:spMkLst>
            <pc:docMk/>
            <pc:sldMk cId="1851728289" sldId="665"/>
            <ac:spMk id="5" creationId="{00000000-0000-0000-0000-000000000000}"/>
          </ac:spMkLst>
        </pc:spChg>
        <pc:spChg chg="mod">
          <ac:chgData name="DIRANIAN Alexa" userId="bca31b5a-1590-4409-a7cc-e4e9bf358fc8" providerId="ADAL" clId="{7A21C567-3194-4C2A-B42B-B15DC778BACF}" dt="2024-02-02T02:46:58.838" v="373" actId="1076"/>
          <ac:spMkLst>
            <pc:docMk/>
            <pc:sldMk cId="1851728289" sldId="665"/>
            <ac:spMk id="13" creationId="{613BA3EA-33BD-254E-B6ED-ACE95CB6F517}"/>
          </ac:spMkLst>
        </pc:spChg>
        <pc:spChg chg="mod">
          <ac:chgData name="DIRANIAN Alexa" userId="bca31b5a-1590-4409-a7cc-e4e9bf358fc8" providerId="ADAL" clId="{7A21C567-3194-4C2A-B42B-B15DC778BACF}" dt="2024-02-02T02:45:00.883" v="347" actId="207"/>
          <ac:spMkLst>
            <pc:docMk/>
            <pc:sldMk cId="1851728289" sldId="665"/>
            <ac:spMk id="18" creationId="{00000000-0000-0000-0000-000000000000}"/>
          </ac:spMkLst>
        </pc:spChg>
        <pc:spChg chg="mod">
          <ac:chgData name="DIRANIAN Alexa" userId="bca31b5a-1590-4409-a7cc-e4e9bf358fc8" providerId="ADAL" clId="{7A21C567-3194-4C2A-B42B-B15DC778BACF}" dt="2024-02-02T02:44:57.227" v="346" actId="207"/>
          <ac:spMkLst>
            <pc:docMk/>
            <pc:sldMk cId="1851728289" sldId="665"/>
            <ac:spMk id="20" creationId="{00000000-0000-0000-0000-000000000000}"/>
          </ac:spMkLst>
        </pc:spChg>
        <pc:cxnChg chg="mod">
          <ac:chgData name="DIRANIAN Alexa" userId="bca31b5a-1590-4409-a7cc-e4e9bf358fc8" providerId="ADAL" clId="{7A21C567-3194-4C2A-B42B-B15DC778BACF}" dt="2024-02-02T03:24:03.512" v="674" actId="692"/>
          <ac:cxnSpMkLst>
            <pc:docMk/>
            <pc:sldMk cId="1851728289" sldId="665"/>
            <ac:cxnSpMk id="22" creationId="{00000000-0000-0000-0000-000000000000}"/>
          </ac:cxnSpMkLst>
        </pc:cxnChg>
        <pc:cxnChg chg="mod">
          <ac:chgData name="DIRANIAN Alexa" userId="bca31b5a-1590-4409-a7cc-e4e9bf358fc8" providerId="ADAL" clId="{7A21C567-3194-4C2A-B42B-B15DC778BACF}" dt="2024-02-02T03:23:59.667" v="673" actId="692"/>
          <ac:cxnSpMkLst>
            <pc:docMk/>
            <pc:sldMk cId="1851728289" sldId="665"/>
            <ac:cxnSpMk id="24" creationId="{00000000-0000-0000-0000-000000000000}"/>
          </ac:cxnSpMkLst>
        </pc:cxnChg>
      </pc:sldChg>
      <pc:sldChg chg="modSp add mod modClrScheme chgLayout">
        <pc:chgData name="DIRANIAN Alexa" userId="bca31b5a-1590-4409-a7cc-e4e9bf358fc8" providerId="ADAL" clId="{7A21C567-3194-4C2A-B42B-B15DC778BACF}" dt="2024-02-02T16:45:29.939" v="756" actId="1076"/>
        <pc:sldMkLst>
          <pc:docMk/>
          <pc:sldMk cId="1021196848" sldId="677"/>
        </pc:sldMkLst>
        <pc:spChg chg="mod">
          <ac:chgData name="DIRANIAN Alexa" userId="bca31b5a-1590-4409-a7cc-e4e9bf358fc8" providerId="ADAL" clId="{7A21C567-3194-4C2A-B42B-B15DC778BACF}" dt="2024-02-02T16:45:29.939" v="756" actId="1076"/>
          <ac:spMkLst>
            <pc:docMk/>
            <pc:sldMk cId="1021196848" sldId="677"/>
            <ac:spMk id="2" creationId="{B3632125-C1B1-401A-A0BB-79E83A428DA0}"/>
          </ac:spMkLst>
        </pc:spChg>
        <pc:spChg chg="mod ord">
          <ac:chgData name="DIRANIAN Alexa" userId="bca31b5a-1590-4409-a7cc-e4e9bf358fc8" providerId="ADAL" clId="{7A21C567-3194-4C2A-B42B-B15DC778BACF}" dt="2024-02-02T16:45:15.963" v="753" actId="700"/>
          <ac:spMkLst>
            <pc:docMk/>
            <pc:sldMk cId="1021196848" sldId="677"/>
            <ac:spMk id="261122" creationId="{D2BFEC79-E803-414A-9B59-4CAB3B455290}"/>
          </ac:spMkLst>
        </pc:spChg>
        <pc:grpChg chg="mod">
          <ac:chgData name="DIRANIAN Alexa" userId="bca31b5a-1590-4409-a7cc-e4e9bf358fc8" providerId="ADAL" clId="{7A21C567-3194-4C2A-B42B-B15DC778BACF}" dt="2024-02-02T16:45:29.939" v="756" actId="1076"/>
          <ac:grpSpMkLst>
            <pc:docMk/>
            <pc:sldMk cId="1021196848" sldId="677"/>
            <ac:grpSpMk id="261123" creationId="{A868681A-C7F6-4CB0-95A3-A9468C5070C6}"/>
          </ac:grpSpMkLst>
        </pc:grpChg>
        <pc:grpChg chg="mod">
          <ac:chgData name="DIRANIAN Alexa" userId="bca31b5a-1590-4409-a7cc-e4e9bf358fc8" providerId="ADAL" clId="{7A21C567-3194-4C2A-B42B-B15DC778BACF}" dt="2024-02-02T16:45:29.939" v="756" actId="1076"/>
          <ac:grpSpMkLst>
            <pc:docMk/>
            <pc:sldMk cId="1021196848" sldId="677"/>
            <ac:grpSpMk id="261124" creationId="{6B076135-99EA-4502-963F-B17F07A2C770}"/>
          </ac:grpSpMkLst>
        </pc:grpChg>
        <pc:picChg chg="mod">
          <ac:chgData name="DIRANIAN Alexa" userId="bca31b5a-1590-4409-a7cc-e4e9bf358fc8" providerId="ADAL" clId="{7A21C567-3194-4C2A-B42B-B15DC778BACF}" dt="2024-02-02T16:45:29.939" v="756" actId="1076"/>
          <ac:picMkLst>
            <pc:docMk/>
            <pc:sldMk cId="1021196848" sldId="677"/>
            <ac:picMk id="261125" creationId="{61860B75-1B74-4140-B4B8-C5D799F7A040}"/>
          </ac:picMkLst>
        </pc:picChg>
        <pc:picChg chg="mod">
          <ac:chgData name="DIRANIAN Alexa" userId="bca31b5a-1590-4409-a7cc-e4e9bf358fc8" providerId="ADAL" clId="{7A21C567-3194-4C2A-B42B-B15DC778BACF}" dt="2024-02-02T16:45:29.939" v="756" actId="1076"/>
          <ac:picMkLst>
            <pc:docMk/>
            <pc:sldMk cId="1021196848" sldId="677"/>
            <ac:picMk id="261126" creationId="{B6417558-8F69-43AD-8592-1AA7FBC456F1}"/>
          </ac:picMkLst>
        </pc:picChg>
      </pc:sldChg>
      <pc:sldChg chg="modSp add mod setBg modClrScheme modShow chgLayout">
        <pc:chgData name="DIRANIAN Alexa" userId="bca31b5a-1590-4409-a7cc-e4e9bf358fc8" providerId="ADAL" clId="{7A21C567-3194-4C2A-B42B-B15DC778BACF}" dt="2024-02-02T03:33:20.088" v="745" actId="12"/>
        <pc:sldMkLst>
          <pc:docMk/>
          <pc:sldMk cId="2427988314" sldId="695"/>
        </pc:sldMkLst>
        <pc:spChg chg="mod ord">
          <ac:chgData name="DIRANIAN Alexa" userId="bca31b5a-1590-4409-a7cc-e4e9bf358fc8" providerId="ADAL" clId="{7A21C567-3194-4C2A-B42B-B15DC778BACF}" dt="2024-02-02T02:38:47.479" v="307" actId="207"/>
          <ac:spMkLst>
            <pc:docMk/>
            <pc:sldMk cId="2427988314" sldId="695"/>
            <ac:spMk id="2" creationId="{00000000-0000-0000-0000-000000000000}"/>
          </ac:spMkLst>
        </pc:spChg>
        <pc:spChg chg="mod ord">
          <ac:chgData name="DIRANIAN Alexa" userId="bca31b5a-1590-4409-a7cc-e4e9bf358fc8" providerId="ADAL" clId="{7A21C567-3194-4C2A-B42B-B15DC778BACF}" dt="2024-02-02T03:33:20.088" v="745" actId="12"/>
          <ac:spMkLst>
            <pc:docMk/>
            <pc:sldMk cId="2427988314" sldId="695"/>
            <ac:spMk id="3" creationId="{00000000-0000-0000-0000-000000000000}"/>
          </ac:spMkLst>
        </pc:spChg>
      </pc:sldChg>
      <pc:sldChg chg="setBg">
        <pc:chgData name="DIRANIAN Alexa" userId="bca31b5a-1590-4409-a7cc-e4e9bf358fc8" providerId="ADAL" clId="{7A21C567-3194-4C2A-B42B-B15DC778BACF}" dt="2024-02-02T03:14:32.347" v="595"/>
        <pc:sldMkLst>
          <pc:docMk/>
          <pc:sldMk cId="3319550886" sldId="2952"/>
        </pc:sldMkLst>
      </pc:sldChg>
      <pc:sldChg chg="setBg">
        <pc:chgData name="DIRANIAN Alexa" userId="bca31b5a-1590-4409-a7cc-e4e9bf358fc8" providerId="ADAL" clId="{7A21C567-3194-4C2A-B42B-B15DC778BACF}" dt="2024-02-02T03:14:32.347" v="595"/>
        <pc:sldMkLst>
          <pc:docMk/>
          <pc:sldMk cId="2308329043" sldId="2955"/>
        </pc:sldMkLst>
      </pc:sldChg>
      <pc:sldChg chg="addSp delSp modSp mod ord setBg">
        <pc:chgData name="DIRANIAN Alexa" userId="bca31b5a-1590-4409-a7cc-e4e9bf358fc8" providerId="ADAL" clId="{7A21C567-3194-4C2A-B42B-B15DC778BACF}" dt="2024-02-02T03:24:56.712" v="684" actId="20577"/>
        <pc:sldMkLst>
          <pc:docMk/>
          <pc:sldMk cId="704779059" sldId="2956"/>
        </pc:sldMkLst>
        <pc:spChg chg="mod">
          <ac:chgData name="DIRANIAN Alexa" userId="bca31b5a-1590-4409-a7cc-e4e9bf358fc8" providerId="ADAL" clId="{7A21C567-3194-4C2A-B42B-B15DC778BACF}" dt="2024-02-02T03:24:56.712" v="684" actId="20577"/>
          <ac:spMkLst>
            <pc:docMk/>
            <pc:sldMk cId="704779059" sldId="2956"/>
            <ac:spMk id="8" creationId="{4F13602B-DBC5-695F-D703-B958F7E465CF}"/>
          </ac:spMkLst>
        </pc:spChg>
        <pc:spChg chg="mod">
          <ac:chgData name="DIRANIAN Alexa" userId="bca31b5a-1590-4409-a7cc-e4e9bf358fc8" providerId="ADAL" clId="{7A21C567-3194-4C2A-B42B-B15DC778BACF}" dt="2024-02-02T03:24:43.474" v="678" actId="1076"/>
          <ac:spMkLst>
            <pc:docMk/>
            <pc:sldMk cId="704779059" sldId="2956"/>
            <ac:spMk id="12" creationId="{0AD5125A-4DD3-45D4-92EF-52AAF32C9092}"/>
          </ac:spMkLst>
        </pc:spChg>
        <pc:picChg chg="del">
          <ac:chgData name="DIRANIAN Alexa" userId="bca31b5a-1590-4409-a7cc-e4e9bf358fc8" providerId="ADAL" clId="{7A21C567-3194-4C2A-B42B-B15DC778BACF}" dt="2024-02-02T02:50:26.416" v="399" actId="478"/>
          <ac:picMkLst>
            <pc:docMk/>
            <pc:sldMk cId="704779059" sldId="2956"/>
            <ac:picMk id="3" creationId="{D6BF6036-4B90-FBC1-6C1C-1CC1B4DBB077}"/>
          </ac:picMkLst>
        </pc:picChg>
        <pc:picChg chg="add mod modCrop">
          <ac:chgData name="DIRANIAN Alexa" userId="bca31b5a-1590-4409-a7cc-e4e9bf358fc8" providerId="ADAL" clId="{7A21C567-3194-4C2A-B42B-B15DC778BACF}" dt="2024-02-02T02:51:38.943" v="407" actId="1076"/>
          <ac:picMkLst>
            <pc:docMk/>
            <pc:sldMk cId="704779059" sldId="2956"/>
            <ac:picMk id="5" creationId="{3EFA1A5F-350E-F334-E21A-10D5B866AB66}"/>
          </ac:picMkLst>
        </pc:picChg>
      </pc:sldChg>
      <pc:sldChg chg="del">
        <pc:chgData name="DIRANIAN Alexa" userId="bca31b5a-1590-4409-a7cc-e4e9bf358fc8" providerId="ADAL" clId="{7A21C567-3194-4C2A-B42B-B15DC778BACF}" dt="2024-02-02T02:22:55.723" v="0" actId="47"/>
        <pc:sldMkLst>
          <pc:docMk/>
          <pc:sldMk cId="3516340093" sldId="2957"/>
        </pc:sldMkLst>
      </pc:sldChg>
      <pc:sldChg chg="ord setBg">
        <pc:chgData name="DIRANIAN Alexa" userId="bca31b5a-1590-4409-a7cc-e4e9bf358fc8" providerId="ADAL" clId="{7A21C567-3194-4C2A-B42B-B15DC778BACF}" dt="2024-02-02T03:14:32.347" v="595"/>
        <pc:sldMkLst>
          <pc:docMk/>
          <pc:sldMk cId="119405593" sldId="2958"/>
        </pc:sldMkLst>
      </pc:sldChg>
      <pc:sldChg chg="modSp mod setBg">
        <pc:chgData name="DIRANIAN Alexa" userId="bca31b5a-1590-4409-a7cc-e4e9bf358fc8" providerId="ADAL" clId="{7A21C567-3194-4C2A-B42B-B15DC778BACF}" dt="2024-02-02T03:31:48.171" v="741" actId="20577"/>
        <pc:sldMkLst>
          <pc:docMk/>
          <pc:sldMk cId="2760323211" sldId="2959"/>
        </pc:sldMkLst>
        <pc:spChg chg="mod">
          <ac:chgData name="DIRANIAN Alexa" userId="bca31b5a-1590-4409-a7cc-e4e9bf358fc8" providerId="ADAL" clId="{7A21C567-3194-4C2A-B42B-B15DC778BACF}" dt="2024-02-02T03:31:48.171" v="741" actId="20577"/>
          <ac:spMkLst>
            <pc:docMk/>
            <pc:sldMk cId="2760323211" sldId="2959"/>
            <ac:spMk id="3" creationId="{93A5940A-1B6C-550A-5C0F-AFCB7FF4923B}"/>
          </ac:spMkLst>
        </pc:spChg>
        <pc:spChg chg="mod">
          <ac:chgData name="DIRANIAN Alexa" userId="bca31b5a-1590-4409-a7cc-e4e9bf358fc8" providerId="ADAL" clId="{7A21C567-3194-4C2A-B42B-B15DC778BACF}" dt="2024-02-02T03:20:44.547" v="652" actId="404"/>
          <ac:spMkLst>
            <pc:docMk/>
            <pc:sldMk cId="2760323211" sldId="2959"/>
            <ac:spMk id="9" creationId="{33A11B4F-3ED7-4D9D-FA03-A8AF0D5B3D79}"/>
          </ac:spMkLst>
        </pc:spChg>
        <pc:spChg chg="mod">
          <ac:chgData name="DIRANIAN Alexa" userId="bca31b5a-1590-4409-a7cc-e4e9bf358fc8" providerId="ADAL" clId="{7A21C567-3194-4C2A-B42B-B15DC778BACF}" dt="2024-02-02T03:20:39.991" v="649" actId="404"/>
          <ac:spMkLst>
            <pc:docMk/>
            <pc:sldMk cId="2760323211" sldId="2959"/>
            <ac:spMk id="10" creationId="{079C4C0B-F23B-5900-8261-214B406EA14F}"/>
          </ac:spMkLst>
        </pc:spChg>
        <pc:spChg chg="mod">
          <ac:chgData name="DIRANIAN Alexa" userId="bca31b5a-1590-4409-a7cc-e4e9bf358fc8" providerId="ADAL" clId="{7A21C567-3194-4C2A-B42B-B15DC778BACF}" dt="2024-02-02T03:20:34.001" v="647" actId="1076"/>
          <ac:spMkLst>
            <pc:docMk/>
            <pc:sldMk cId="2760323211" sldId="2959"/>
            <ac:spMk id="11" creationId="{FD85EC40-F35B-57BA-2DCC-FCB162992DDE}"/>
          </ac:spMkLst>
        </pc:spChg>
        <pc:spChg chg="mod">
          <ac:chgData name="DIRANIAN Alexa" userId="bca31b5a-1590-4409-a7cc-e4e9bf358fc8" providerId="ADAL" clId="{7A21C567-3194-4C2A-B42B-B15DC778BACF}" dt="2024-02-02T03:20:54.400" v="654" actId="404"/>
          <ac:spMkLst>
            <pc:docMk/>
            <pc:sldMk cId="2760323211" sldId="2959"/>
            <ac:spMk id="12" creationId="{078949CD-3784-5F84-4D19-DA8CBD4C4070}"/>
          </ac:spMkLst>
        </pc:spChg>
      </pc:sldChg>
      <pc:sldChg chg="modSp mod setBg">
        <pc:chgData name="DIRANIAN Alexa" userId="bca31b5a-1590-4409-a7cc-e4e9bf358fc8" providerId="ADAL" clId="{7A21C567-3194-4C2A-B42B-B15DC778BACF}" dt="2024-02-02T03:32:39.224" v="744" actId="5793"/>
        <pc:sldMkLst>
          <pc:docMk/>
          <pc:sldMk cId="1279295385" sldId="2960"/>
        </pc:sldMkLst>
        <pc:graphicFrameChg chg="modGraphic">
          <ac:chgData name="DIRANIAN Alexa" userId="bca31b5a-1590-4409-a7cc-e4e9bf358fc8" providerId="ADAL" clId="{7A21C567-3194-4C2A-B42B-B15DC778BACF}" dt="2024-02-02T03:32:16.093" v="742" actId="12"/>
          <ac:graphicFrameMkLst>
            <pc:docMk/>
            <pc:sldMk cId="1279295385" sldId="2960"/>
            <ac:graphicFrameMk id="4" creationId="{FFAA405C-0FC0-1466-F758-C8F2C730EE7B}"/>
          </ac:graphicFrameMkLst>
        </pc:graphicFrameChg>
        <pc:graphicFrameChg chg="modGraphic">
          <ac:chgData name="DIRANIAN Alexa" userId="bca31b5a-1590-4409-a7cc-e4e9bf358fc8" providerId="ADAL" clId="{7A21C567-3194-4C2A-B42B-B15DC778BACF}" dt="2024-02-02T03:32:39.224" v="744" actId="5793"/>
          <ac:graphicFrameMkLst>
            <pc:docMk/>
            <pc:sldMk cId="1279295385" sldId="2960"/>
            <ac:graphicFrameMk id="5" creationId="{0B9FF50C-496C-49B6-4F12-9B79D94603EB}"/>
          </ac:graphicFrameMkLst>
        </pc:graphicFrameChg>
      </pc:sldChg>
      <pc:sldChg chg="addSp modSp mod setBg modClrScheme modAnim chgLayout">
        <pc:chgData name="DIRANIAN Alexa" userId="bca31b5a-1590-4409-a7cc-e4e9bf358fc8" providerId="ADAL" clId="{7A21C567-3194-4C2A-B42B-B15DC778BACF}" dt="2024-02-02T03:31:02.558" v="739"/>
        <pc:sldMkLst>
          <pc:docMk/>
          <pc:sldMk cId="3899895495" sldId="2961"/>
        </pc:sldMkLst>
        <pc:spChg chg="add mod ord">
          <ac:chgData name="DIRANIAN Alexa" userId="bca31b5a-1590-4409-a7cc-e4e9bf358fc8" providerId="ADAL" clId="{7A21C567-3194-4C2A-B42B-B15DC778BACF}" dt="2024-02-02T03:16:22.063" v="611" actId="1076"/>
          <ac:spMkLst>
            <pc:docMk/>
            <pc:sldMk cId="3899895495" sldId="2961"/>
            <ac:spMk id="2" creationId="{983E3966-5284-7E87-98F9-2885A500B4C9}"/>
          </ac:spMkLst>
        </pc:spChg>
        <pc:spChg chg="mod ord">
          <ac:chgData name="DIRANIAN Alexa" userId="bca31b5a-1590-4409-a7cc-e4e9bf358fc8" providerId="ADAL" clId="{7A21C567-3194-4C2A-B42B-B15DC778BACF}" dt="2024-02-02T03:18:10.345" v="636" actId="113"/>
          <ac:spMkLst>
            <pc:docMk/>
            <pc:sldMk cId="3899895495" sldId="2961"/>
            <ac:spMk id="6" creationId="{EDD68E46-0D1F-8AEC-4044-B4EA9ABE5A9D}"/>
          </ac:spMkLst>
        </pc:spChg>
      </pc:sldChg>
      <pc:sldChg chg="setBg">
        <pc:chgData name="DIRANIAN Alexa" userId="bca31b5a-1590-4409-a7cc-e4e9bf358fc8" providerId="ADAL" clId="{7A21C567-3194-4C2A-B42B-B15DC778BACF}" dt="2024-02-02T03:14:32.347" v="595"/>
        <pc:sldMkLst>
          <pc:docMk/>
          <pc:sldMk cId="1202245707" sldId="2962"/>
        </pc:sldMkLst>
      </pc:sldChg>
      <pc:sldChg chg="new del">
        <pc:chgData name="DIRANIAN Alexa" userId="bca31b5a-1590-4409-a7cc-e4e9bf358fc8" providerId="ADAL" clId="{7A21C567-3194-4C2A-B42B-B15DC778BACF}" dt="2024-02-02T02:47:41.962" v="380" actId="47"/>
        <pc:sldMkLst>
          <pc:docMk/>
          <pc:sldMk cId="3113108081" sldId="2963"/>
        </pc:sldMkLst>
      </pc:sldChg>
      <pc:sldChg chg="new del">
        <pc:chgData name="DIRANIAN Alexa" userId="bca31b5a-1590-4409-a7cc-e4e9bf358fc8" providerId="ADAL" clId="{7A21C567-3194-4C2A-B42B-B15DC778BACF}" dt="2024-02-02T02:57:18.190" v="451" actId="47"/>
        <pc:sldMkLst>
          <pc:docMk/>
          <pc:sldMk cId="3430505522" sldId="2963"/>
        </pc:sldMkLst>
      </pc:sldChg>
      <pc:sldChg chg="del">
        <pc:chgData name="DIRANIAN Alexa" userId="bca31b5a-1590-4409-a7cc-e4e9bf358fc8" providerId="ADAL" clId="{7A21C567-3194-4C2A-B42B-B15DC778BACF}" dt="2024-02-02T02:22:55.723" v="0" actId="47"/>
        <pc:sldMkLst>
          <pc:docMk/>
          <pc:sldMk cId="3682689248" sldId="2963"/>
        </pc:sldMkLst>
      </pc:sldChg>
      <pc:sldChg chg="del">
        <pc:chgData name="DIRANIAN Alexa" userId="bca31b5a-1590-4409-a7cc-e4e9bf358fc8" providerId="ADAL" clId="{7A21C567-3194-4C2A-B42B-B15DC778BACF}" dt="2024-02-02T02:22:55.723" v="0" actId="47"/>
        <pc:sldMkLst>
          <pc:docMk/>
          <pc:sldMk cId="1726011539" sldId="2964"/>
        </pc:sldMkLst>
      </pc:sldChg>
      <pc:sldChg chg="del">
        <pc:chgData name="DIRANIAN Alexa" userId="bca31b5a-1590-4409-a7cc-e4e9bf358fc8" providerId="ADAL" clId="{7A21C567-3194-4C2A-B42B-B15DC778BACF}" dt="2024-02-02T02:22:55.723" v="0" actId="47"/>
        <pc:sldMkLst>
          <pc:docMk/>
          <pc:sldMk cId="24214277" sldId="2965"/>
        </pc:sldMkLst>
      </pc:sldChg>
      <pc:sldChg chg="del">
        <pc:chgData name="DIRANIAN Alexa" userId="bca31b5a-1590-4409-a7cc-e4e9bf358fc8" providerId="ADAL" clId="{7A21C567-3194-4C2A-B42B-B15DC778BACF}" dt="2024-02-02T02:22:55.723" v="0" actId="47"/>
        <pc:sldMkLst>
          <pc:docMk/>
          <pc:sldMk cId="3338618660" sldId="2966"/>
        </pc:sldMkLst>
      </pc:sldChg>
      <pc:sldChg chg="del">
        <pc:chgData name="DIRANIAN Alexa" userId="bca31b5a-1590-4409-a7cc-e4e9bf358fc8" providerId="ADAL" clId="{7A21C567-3194-4C2A-B42B-B15DC778BACF}" dt="2024-02-02T02:22:55.723" v="0" actId="47"/>
        <pc:sldMkLst>
          <pc:docMk/>
          <pc:sldMk cId="2370699560" sldId="2968"/>
        </pc:sldMkLst>
      </pc:sldChg>
      <pc:sldChg chg="del">
        <pc:chgData name="DIRANIAN Alexa" userId="bca31b5a-1590-4409-a7cc-e4e9bf358fc8" providerId="ADAL" clId="{7A21C567-3194-4C2A-B42B-B15DC778BACF}" dt="2024-02-02T02:22:55.723" v="0" actId="47"/>
        <pc:sldMkLst>
          <pc:docMk/>
          <pc:sldMk cId="3823601020" sldId="2969"/>
        </pc:sldMkLst>
      </pc:sldChg>
      <pc:sldChg chg="del">
        <pc:chgData name="DIRANIAN Alexa" userId="bca31b5a-1590-4409-a7cc-e4e9bf358fc8" providerId="ADAL" clId="{7A21C567-3194-4C2A-B42B-B15DC778BACF}" dt="2024-02-02T02:22:55.723" v="0" actId="47"/>
        <pc:sldMkLst>
          <pc:docMk/>
          <pc:sldMk cId="2547093558" sldId="2970"/>
        </pc:sldMkLst>
      </pc:sldChg>
      <pc:sldChg chg="del">
        <pc:chgData name="DIRANIAN Alexa" userId="bca31b5a-1590-4409-a7cc-e4e9bf358fc8" providerId="ADAL" clId="{7A21C567-3194-4C2A-B42B-B15DC778BACF}" dt="2024-02-02T02:22:55.723" v="0" actId="47"/>
        <pc:sldMkLst>
          <pc:docMk/>
          <pc:sldMk cId="3191477429" sldId="2971"/>
        </pc:sldMkLst>
      </pc:sldChg>
      <pc:sldChg chg="del">
        <pc:chgData name="DIRANIAN Alexa" userId="bca31b5a-1590-4409-a7cc-e4e9bf358fc8" providerId="ADAL" clId="{7A21C567-3194-4C2A-B42B-B15DC778BACF}" dt="2024-02-02T02:22:55.723" v="0" actId="47"/>
        <pc:sldMkLst>
          <pc:docMk/>
          <pc:sldMk cId="3783131021" sldId="2972"/>
        </pc:sldMkLst>
      </pc:sldChg>
      <pc:sldChg chg="del">
        <pc:chgData name="DIRANIAN Alexa" userId="bca31b5a-1590-4409-a7cc-e4e9bf358fc8" providerId="ADAL" clId="{7A21C567-3194-4C2A-B42B-B15DC778BACF}" dt="2024-02-02T02:22:55.723" v="0" actId="47"/>
        <pc:sldMkLst>
          <pc:docMk/>
          <pc:sldMk cId="414971749" sldId="2973"/>
        </pc:sldMkLst>
      </pc:sldChg>
      <pc:sldChg chg="del">
        <pc:chgData name="DIRANIAN Alexa" userId="bca31b5a-1590-4409-a7cc-e4e9bf358fc8" providerId="ADAL" clId="{7A21C567-3194-4C2A-B42B-B15DC778BACF}" dt="2024-02-02T02:22:55.723" v="0" actId="47"/>
        <pc:sldMkLst>
          <pc:docMk/>
          <pc:sldMk cId="790055897" sldId="2974"/>
        </pc:sldMkLst>
      </pc:sldChg>
      <pc:sldChg chg="del">
        <pc:chgData name="DIRANIAN Alexa" userId="bca31b5a-1590-4409-a7cc-e4e9bf358fc8" providerId="ADAL" clId="{7A21C567-3194-4C2A-B42B-B15DC778BACF}" dt="2024-02-02T02:22:55.723" v="0" actId="47"/>
        <pc:sldMkLst>
          <pc:docMk/>
          <pc:sldMk cId="727720023" sldId="2975"/>
        </pc:sldMkLst>
      </pc:sldChg>
      <pc:sldChg chg="del">
        <pc:chgData name="DIRANIAN Alexa" userId="bca31b5a-1590-4409-a7cc-e4e9bf358fc8" providerId="ADAL" clId="{7A21C567-3194-4C2A-B42B-B15DC778BACF}" dt="2024-02-02T02:22:55.723" v="0" actId="47"/>
        <pc:sldMkLst>
          <pc:docMk/>
          <pc:sldMk cId="2243264311" sldId="2976"/>
        </pc:sldMkLst>
      </pc:sldChg>
      <pc:sldMasterChg chg="delSldLayout modSldLayout">
        <pc:chgData name="DIRANIAN Alexa" userId="bca31b5a-1590-4409-a7cc-e4e9bf358fc8" providerId="ADAL" clId="{7A21C567-3194-4C2A-B42B-B15DC778BACF}" dt="2024-02-02T03:26:43.486" v="692"/>
        <pc:sldMasterMkLst>
          <pc:docMk/>
          <pc:sldMasterMk cId="2714120765" sldId="2147483696"/>
        </pc:sldMasterMkLst>
        <pc:sldLayoutChg chg="addSp modSp mod">
          <pc:chgData name="DIRANIAN Alexa" userId="bca31b5a-1590-4409-a7cc-e4e9bf358fc8" providerId="ADAL" clId="{7A21C567-3194-4C2A-B42B-B15DC778BACF}" dt="2024-02-02T03:15:36.698" v="599" actId="692"/>
          <pc:sldLayoutMkLst>
            <pc:docMk/>
            <pc:sldMasterMk cId="2714120765" sldId="2147483696"/>
            <pc:sldLayoutMk cId="2453778461" sldId="2147483698"/>
          </pc:sldLayoutMkLst>
          <pc:spChg chg="add mod">
            <ac:chgData name="DIRANIAN Alexa" userId="bca31b5a-1590-4409-a7cc-e4e9bf358fc8" providerId="ADAL" clId="{7A21C567-3194-4C2A-B42B-B15DC778BACF}" dt="2024-02-02T03:15:36.698" v="599" actId="692"/>
            <ac:spMkLst>
              <pc:docMk/>
              <pc:sldMasterMk cId="2714120765" sldId="2147483696"/>
              <pc:sldLayoutMk cId="2453778461" sldId="2147483698"/>
              <ac:spMk id="2" creationId="{B9A89C15-EEF5-EDB1-B103-AB7682326394}"/>
            </ac:spMkLst>
          </pc:spChg>
        </pc:sldLayoutChg>
        <pc:sldLayoutChg chg="addSp modSp">
          <pc:chgData name="DIRANIAN Alexa" userId="bca31b5a-1590-4409-a7cc-e4e9bf358fc8" providerId="ADAL" clId="{7A21C567-3194-4C2A-B42B-B15DC778BACF}" dt="2024-02-02T03:26:43.486" v="692"/>
          <pc:sldLayoutMkLst>
            <pc:docMk/>
            <pc:sldMasterMk cId="2714120765" sldId="2147483696"/>
            <pc:sldLayoutMk cId="1676232097" sldId="2147483699"/>
          </pc:sldLayoutMkLst>
          <pc:spChg chg="add mod">
            <ac:chgData name="DIRANIAN Alexa" userId="bca31b5a-1590-4409-a7cc-e4e9bf358fc8" providerId="ADAL" clId="{7A21C567-3194-4C2A-B42B-B15DC778BACF}" dt="2024-02-02T03:26:43.486" v="692"/>
            <ac:spMkLst>
              <pc:docMk/>
              <pc:sldMasterMk cId="2714120765" sldId="2147483696"/>
              <pc:sldLayoutMk cId="1676232097" sldId="2147483699"/>
              <ac:spMk id="2" creationId="{6166AD9C-7231-33DE-6487-CBB4507FCC7C}"/>
            </ac:spMkLst>
          </pc:spChg>
        </pc:sldLayoutChg>
        <pc:sldLayoutChg chg="addSp modSp mod">
          <pc:chgData name="DIRANIAN Alexa" userId="bca31b5a-1590-4409-a7cc-e4e9bf358fc8" providerId="ADAL" clId="{7A21C567-3194-4C2A-B42B-B15DC778BACF}" dt="2024-02-02T03:21:36.064" v="659" actId="14100"/>
          <pc:sldLayoutMkLst>
            <pc:docMk/>
            <pc:sldMasterMk cId="2714120765" sldId="2147483696"/>
            <pc:sldLayoutMk cId="2134678467" sldId="2147483700"/>
          </pc:sldLayoutMkLst>
          <pc:spChg chg="add mod">
            <ac:chgData name="DIRANIAN Alexa" userId="bca31b5a-1590-4409-a7cc-e4e9bf358fc8" providerId="ADAL" clId="{7A21C567-3194-4C2A-B42B-B15DC778BACF}" dt="2024-02-02T03:21:36.064" v="659" actId="14100"/>
            <ac:spMkLst>
              <pc:docMk/>
              <pc:sldMasterMk cId="2714120765" sldId="2147483696"/>
              <pc:sldLayoutMk cId="2134678467" sldId="2147483700"/>
              <ac:spMk id="2" creationId="{86F7F84E-FFEC-EF9F-2F7E-ACFDCF0B336E}"/>
            </ac:spMkLst>
          </pc:spChg>
        </pc:sldLayoutChg>
        <pc:sldLayoutChg chg="del">
          <pc:chgData name="DIRANIAN Alexa" userId="bca31b5a-1590-4409-a7cc-e4e9bf358fc8" providerId="ADAL" clId="{7A21C567-3194-4C2A-B42B-B15DC778BACF}" dt="2024-02-02T02:22:55.723" v="0" actId="47"/>
          <pc:sldLayoutMkLst>
            <pc:docMk/>
            <pc:sldMasterMk cId="2714120765" sldId="2147483696"/>
            <pc:sldLayoutMk cId="4224587188" sldId="2147483774"/>
          </pc:sldLayoutMkLst>
        </pc:sldLayoutChg>
        <pc:sldLayoutChg chg="del">
          <pc:chgData name="DIRANIAN Alexa" userId="bca31b5a-1590-4409-a7cc-e4e9bf358fc8" providerId="ADAL" clId="{7A21C567-3194-4C2A-B42B-B15DC778BACF}" dt="2024-02-02T02:22:55.723" v="0" actId="47"/>
          <pc:sldLayoutMkLst>
            <pc:docMk/>
            <pc:sldMasterMk cId="2714120765" sldId="2147483696"/>
            <pc:sldLayoutMk cId="1444002083" sldId="2147483775"/>
          </pc:sldLayoutMkLst>
        </pc:sldLayoutChg>
        <pc:sldLayoutChg chg="addSp modSp">
          <pc:chgData name="DIRANIAN Alexa" userId="bca31b5a-1590-4409-a7cc-e4e9bf358fc8" providerId="ADAL" clId="{7A21C567-3194-4C2A-B42B-B15DC778BACF}" dt="2024-02-02T03:22:22.453" v="662"/>
          <pc:sldLayoutMkLst>
            <pc:docMk/>
            <pc:sldMasterMk cId="2714120765" sldId="2147483696"/>
            <pc:sldLayoutMk cId="1321310532" sldId="2147483933"/>
          </pc:sldLayoutMkLst>
          <pc:spChg chg="add mod">
            <ac:chgData name="DIRANIAN Alexa" userId="bca31b5a-1590-4409-a7cc-e4e9bf358fc8" providerId="ADAL" clId="{7A21C567-3194-4C2A-B42B-B15DC778BACF}" dt="2024-02-02T03:22:22.453" v="662"/>
            <ac:spMkLst>
              <pc:docMk/>
              <pc:sldMasterMk cId="2714120765" sldId="2147483696"/>
              <pc:sldLayoutMk cId="1321310532" sldId="2147483933"/>
              <ac:spMk id="4" creationId="{5E48A8D6-C16C-2C41-BC84-44AF39747B1F}"/>
            </ac:spMkLst>
          </pc:spChg>
        </pc:sldLayoutChg>
        <pc:sldLayoutChg chg="addSp delSp modSp mod">
          <pc:chgData name="DIRANIAN Alexa" userId="bca31b5a-1590-4409-a7cc-e4e9bf358fc8" providerId="ADAL" clId="{7A21C567-3194-4C2A-B42B-B15DC778BACF}" dt="2024-02-02T03:24:24.806" v="677"/>
          <pc:sldLayoutMkLst>
            <pc:docMk/>
            <pc:sldMasterMk cId="2714120765" sldId="2147483696"/>
            <pc:sldLayoutMk cId="3070516942" sldId="2147483934"/>
          </pc:sldLayoutMkLst>
          <pc:spChg chg="del">
            <ac:chgData name="DIRANIAN Alexa" userId="bca31b5a-1590-4409-a7cc-e4e9bf358fc8" providerId="ADAL" clId="{7A21C567-3194-4C2A-B42B-B15DC778BACF}" dt="2024-02-02T03:24:19.968" v="675" actId="478"/>
            <ac:spMkLst>
              <pc:docMk/>
              <pc:sldMasterMk cId="2714120765" sldId="2147483696"/>
              <pc:sldLayoutMk cId="3070516942" sldId="2147483934"/>
              <ac:spMk id="3" creationId="{00000000-0000-0000-0000-000000000000}"/>
            </ac:spMkLst>
          </pc:spChg>
          <pc:spChg chg="del">
            <ac:chgData name="DIRANIAN Alexa" userId="bca31b5a-1590-4409-a7cc-e4e9bf358fc8" providerId="ADAL" clId="{7A21C567-3194-4C2A-B42B-B15DC778BACF}" dt="2024-02-02T03:24:22.390" v="676" actId="478"/>
            <ac:spMkLst>
              <pc:docMk/>
              <pc:sldMasterMk cId="2714120765" sldId="2147483696"/>
              <pc:sldLayoutMk cId="3070516942" sldId="2147483934"/>
              <ac:spMk id="4" creationId="{00000000-0000-0000-0000-000000000000}"/>
            </ac:spMkLst>
          </pc:spChg>
          <pc:spChg chg="add mod">
            <ac:chgData name="DIRANIAN Alexa" userId="bca31b5a-1590-4409-a7cc-e4e9bf358fc8" providerId="ADAL" clId="{7A21C567-3194-4C2A-B42B-B15DC778BACF}" dt="2024-02-02T03:24:24.806" v="677"/>
            <ac:spMkLst>
              <pc:docMk/>
              <pc:sldMasterMk cId="2714120765" sldId="2147483696"/>
              <pc:sldLayoutMk cId="3070516942" sldId="2147483934"/>
              <ac:spMk id="7" creationId="{F989368D-F364-506E-3CA1-081E8D9A3A02}"/>
            </ac:spMkLst>
          </pc:spChg>
        </pc:sldLayoutChg>
        <pc:sldLayoutChg chg="del">
          <pc:chgData name="DIRANIAN Alexa" userId="bca31b5a-1590-4409-a7cc-e4e9bf358fc8" providerId="ADAL" clId="{7A21C567-3194-4C2A-B42B-B15DC778BACF}" dt="2024-02-02T02:22:55.723" v="0" actId="47"/>
          <pc:sldLayoutMkLst>
            <pc:docMk/>
            <pc:sldMasterMk cId="2714120765" sldId="2147483696"/>
            <pc:sldLayoutMk cId="2989745456" sldId="2147483935"/>
          </pc:sldLayoutMkLst>
        </pc:sldLayoutChg>
      </pc:sldMasterChg>
      <pc:sldMasterChg chg="modSldLayout">
        <pc:chgData name="DIRANIAN Alexa" userId="bca31b5a-1590-4409-a7cc-e4e9bf358fc8" providerId="ADAL" clId="{7A21C567-3194-4C2A-B42B-B15DC778BACF}" dt="2024-02-02T03:19:55.081" v="642" actId="207"/>
        <pc:sldMasterMkLst>
          <pc:docMk/>
          <pc:sldMasterMk cId="995707916" sldId="2147483922"/>
        </pc:sldMasterMkLst>
        <pc:sldLayoutChg chg="addSp modSp mod">
          <pc:chgData name="DIRANIAN Alexa" userId="bca31b5a-1590-4409-a7cc-e4e9bf358fc8" providerId="ADAL" clId="{7A21C567-3194-4C2A-B42B-B15DC778BACF}" dt="2024-02-02T03:19:55.081" v="642" actId="207"/>
          <pc:sldLayoutMkLst>
            <pc:docMk/>
            <pc:sldMasterMk cId="995707916" sldId="2147483922"/>
            <pc:sldLayoutMk cId="2132736884" sldId="2147483926"/>
          </pc:sldLayoutMkLst>
          <pc:spChg chg="add mod">
            <ac:chgData name="DIRANIAN Alexa" userId="bca31b5a-1590-4409-a7cc-e4e9bf358fc8" providerId="ADAL" clId="{7A21C567-3194-4C2A-B42B-B15DC778BACF}" dt="2024-02-02T03:19:55.081" v="642" actId="207"/>
            <ac:spMkLst>
              <pc:docMk/>
              <pc:sldMasterMk cId="995707916" sldId="2147483922"/>
              <pc:sldLayoutMk cId="2132736884" sldId="2147483926"/>
              <ac:spMk id="2" creationId="{6BF15BC2-87FD-EEB2-80C4-F8EE5F2D3F61}"/>
            </ac:spMkLst>
          </pc:spChg>
        </pc:sldLayoutChg>
        <pc:sldLayoutChg chg="addSp modSp mod">
          <pc:chgData name="DIRANIAN Alexa" userId="bca31b5a-1590-4409-a7cc-e4e9bf358fc8" providerId="ADAL" clId="{7A21C567-3194-4C2A-B42B-B15DC778BACF}" dt="2024-02-02T03:18:48.402" v="639" actId="207"/>
          <pc:sldLayoutMkLst>
            <pc:docMk/>
            <pc:sldMasterMk cId="995707916" sldId="2147483922"/>
            <pc:sldLayoutMk cId="257881301" sldId="2147483927"/>
          </pc:sldLayoutMkLst>
          <pc:spChg chg="add mod">
            <ac:chgData name="DIRANIAN Alexa" userId="bca31b5a-1590-4409-a7cc-e4e9bf358fc8" providerId="ADAL" clId="{7A21C567-3194-4C2A-B42B-B15DC778BACF}" dt="2024-02-02T03:18:48.402" v="639" actId="207"/>
            <ac:spMkLst>
              <pc:docMk/>
              <pc:sldMasterMk cId="995707916" sldId="2147483922"/>
              <pc:sldLayoutMk cId="257881301" sldId="2147483927"/>
              <ac:spMk id="2" creationId="{AF8E7012-80AD-19FF-24C0-6B7DF24F825A}"/>
            </ac:spMkLst>
          </pc:sp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Sheet1!$A$3</c:f>
              <c:strCache>
                <c:ptCount val="1"/>
                <c:pt idx="0">
                  <c:v>FilmArray® RP</c:v>
                </c:pt>
              </c:strCache>
            </c:strRef>
          </c:tx>
          <c:invertIfNegative val="0"/>
          <c:cat>
            <c:strRef>
              <c:f>Sheet1!$A$2:$A$3</c:f>
              <c:strCache>
                <c:ptCount val="2"/>
                <c:pt idx="0">
                  <c:v>Standard Testing</c:v>
                </c:pt>
                <c:pt idx="1">
                  <c:v>FilmArray® RP</c:v>
                </c:pt>
              </c:strCache>
            </c:strRef>
          </c:cat>
          <c:val>
            <c:numRef>
              <c:f>Sheet1!$C$2:$C$3</c:f>
              <c:numCache>
                <c:formatCode>General</c:formatCode>
                <c:ptCount val="2"/>
              </c:numCache>
            </c:numRef>
          </c:val>
          <c:extLst>
            <c:ext xmlns:c16="http://schemas.microsoft.com/office/drawing/2014/chart" uri="{C3380CC4-5D6E-409C-BE32-E72D297353CC}">
              <c16:uniqueId val="{00000000-8B1B-4324-B021-B6DF77B0734C}"/>
            </c:ext>
          </c:extLst>
        </c:ser>
        <c:ser>
          <c:idx val="1"/>
          <c:order val="1"/>
          <c:tx>
            <c:strRef>
              <c:f>Sheet1!$A$2</c:f>
              <c:strCache>
                <c:ptCount val="1"/>
                <c:pt idx="0">
                  <c:v>Standard Testing</c:v>
                </c:pt>
              </c:strCache>
            </c:strRef>
          </c:tx>
          <c:invertIfNegative val="0"/>
          <c:dPt>
            <c:idx val="0"/>
            <c:invertIfNegative val="0"/>
            <c:bubble3D val="0"/>
            <c:spPr>
              <a:solidFill>
                <a:srgbClr val="717073"/>
              </a:solidFill>
            </c:spPr>
            <c:extLst>
              <c:ext xmlns:c16="http://schemas.microsoft.com/office/drawing/2014/chart" uri="{C3380CC4-5D6E-409C-BE32-E72D297353CC}">
                <c16:uniqueId val="{00000002-8B1B-4324-B021-B6DF77B0734C}"/>
              </c:ext>
            </c:extLst>
          </c:dPt>
          <c:dPt>
            <c:idx val="1"/>
            <c:invertIfNegative val="0"/>
            <c:bubble3D val="0"/>
            <c:spPr>
              <a:solidFill>
                <a:srgbClr val="C0311A"/>
              </a:solidFill>
            </c:spPr>
            <c:extLst>
              <c:ext xmlns:c16="http://schemas.microsoft.com/office/drawing/2014/chart" uri="{C3380CC4-5D6E-409C-BE32-E72D297353CC}">
                <c16:uniqueId val="{00000004-8B1B-4324-B021-B6DF77B0734C}"/>
              </c:ext>
            </c:extLst>
          </c:dPt>
          <c:cat>
            <c:strRef>
              <c:f>Sheet1!$A$2:$A$3</c:f>
              <c:strCache>
                <c:ptCount val="2"/>
                <c:pt idx="0">
                  <c:v>Standard Testing</c:v>
                </c:pt>
                <c:pt idx="1">
                  <c:v>FilmArray® RP</c:v>
                </c:pt>
              </c:strCache>
            </c:strRef>
          </c:cat>
          <c:val>
            <c:numRef>
              <c:f>Sheet1!$B$2:$B$3</c:f>
              <c:numCache>
                <c:formatCode>General</c:formatCode>
                <c:ptCount val="2"/>
                <c:pt idx="0">
                  <c:v>5</c:v>
                </c:pt>
                <c:pt idx="1">
                  <c:v>4</c:v>
                </c:pt>
              </c:numCache>
            </c:numRef>
          </c:val>
          <c:extLst>
            <c:ext xmlns:c16="http://schemas.microsoft.com/office/drawing/2014/chart" uri="{C3380CC4-5D6E-409C-BE32-E72D297353CC}">
              <c16:uniqueId val="{00000005-8B1B-4324-B021-B6DF77B0734C}"/>
            </c:ext>
          </c:extLst>
        </c:ser>
        <c:dLbls>
          <c:showLegendKey val="0"/>
          <c:showVal val="0"/>
          <c:showCatName val="0"/>
          <c:showSerName val="0"/>
          <c:showPercent val="0"/>
          <c:showBubbleSize val="0"/>
        </c:dLbls>
        <c:gapWidth val="120"/>
        <c:overlap val="90"/>
        <c:axId val="450153984"/>
        <c:axId val="450153200"/>
      </c:barChart>
      <c:catAx>
        <c:axId val="450153984"/>
        <c:scaling>
          <c:orientation val="minMax"/>
        </c:scaling>
        <c:delete val="1"/>
        <c:axPos val="b"/>
        <c:numFmt formatCode="General" sourceLinked="0"/>
        <c:majorTickMark val="out"/>
        <c:minorTickMark val="none"/>
        <c:tickLblPos val="nextTo"/>
        <c:crossAx val="450153200"/>
        <c:crosses val="autoZero"/>
        <c:auto val="1"/>
        <c:lblAlgn val="ctr"/>
        <c:lblOffset val="100"/>
        <c:noMultiLvlLbl val="0"/>
      </c:catAx>
      <c:valAx>
        <c:axId val="450153200"/>
        <c:scaling>
          <c:orientation val="minMax"/>
        </c:scaling>
        <c:delete val="0"/>
        <c:axPos val="l"/>
        <c:title>
          <c:tx>
            <c:rich>
              <a:bodyPr rot="-5400000" vert="horz"/>
              <a:lstStyle/>
              <a:p>
                <a:pPr>
                  <a:defRPr/>
                </a:pPr>
                <a:r>
                  <a:rPr lang="en-US" sz="900" dirty="0"/>
                  <a:t>Antibiotic Duration (d)</a:t>
                </a:r>
              </a:p>
            </c:rich>
          </c:tx>
          <c:overlay val="0"/>
        </c:title>
        <c:numFmt formatCode="General" sourceLinked="1"/>
        <c:majorTickMark val="out"/>
        <c:minorTickMark val="none"/>
        <c:tickLblPos val="nextTo"/>
        <c:crossAx val="450153984"/>
        <c:crosses val="autoZero"/>
        <c:crossBetween val="between"/>
      </c:valAx>
    </c:plotArea>
    <c:plotVisOnly val="1"/>
    <c:dispBlanksAs val="gap"/>
    <c:showDLblsOverMax val="0"/>
  </c:chart>
  <c:txPr>
    <a:bodyPr/>
    <a:lstStyle/>
    <a:p>
      <a:pPr>
        <a:defRPr sz="700">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Chest radiograph</c:v>
                </c:pt>
              </c:strCache>
            </c:strRef>
          </c:tx>
          <c:dPt>
            <c:idx val="0"/>
            <c:bubble3D val="0"/>
            <c:spPr>
              <a:solidFill>
                <a:srgbClr val="C0311A"/>
              </a:solidFill>
            </c:spPr>
            <c:extLst>
              <c:ext xmlns:c16="http://schemas.microsoft.com/office/drawing/2014/chart" uri="{C3380CC4-5D6E-409C-BE32-E72D297353CC}">
                <c16:uniqueId val="{00000001-C4F2-49D7-9693-8D756621693A}"/>
              </c:ext>
            </c:extLst>
          </c:dPt>
          <c:dPt>
            <c:idx val="1"/>
            <c:bubble3D val="0"/>
            <c:spPr>
              <a:solidFill>
                <a:srgbClr val="717073"/>
              </a:solidFill>
            </c:spPr>
            <c:extLst>
              <c:ext xmlns:c16="http://schemas.microsoft.com/office/drawing/2014/chart" uri="{C3380CC4-5D6E-409C-BE32-E72D297353CC}">
                <c16:uniqueId val="{00000003-C4F2-49D7-9693-8D756621693A}"/>
              </c:ext>
            </c:extLst>
          </c:dPt>
          <c:cat>
            <c:strRef>
              <c:f>Sheet1!$A$2:$A$3</c:f>
              <c:strCache>
                <c:ptCount val="2"/>
                <c:pt idx="0">
                  <c:v>Yes</c:v>
                </c:pt>
                <c:pt idx="1">
                  <c:v>No</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C4F2-49D7-9693-8D756621693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700">
          <a:latin typeface="Century Gothic" panose="020B0502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Chest radiograph</c:v>
                </c:pt>
              </c:strCache>
            </c:strRef>
          </c:tx>
          <c:spPr>
            <a:ln>
              <a:noFill/>
            </a:ln>
          </c:spPr>
          <c:dPt>
            <c:idx val="0"/>
            <c:bubble3D val="0"/>
            <c:spPr>
              <a:solidFill>
                <a:srgbClr val="C0311A"/>
              </a:solidFill>
              <a:ln>
                <a:noFill/>
              </a:ln>
            </c:spPr>
            <c:extLst>
              <c:ext xmlns:c16="http://schemas.microsoft.com/office/drawing/2014/chart" uri="{C3380CC4-5D6E-409C-BE32-E72D297353CC}">
                <c16:uniqueId val="{00000001-9F07-4A6E-B28B-E9E74A559AE0}"/>
              </c:ext>
            </c:extLst>
          </c:dPt>
          <c:dPt>
            <c:idx val="1"/>
            <c:bubble3D val="0"/>
            <c:spPr>
              <a:solidFill>
                <a:srgbClr val="717073"/>
              </a:solidFill>
              <a:ln>
                <a:noFill/>
              </a:ln>
            </c:spPr>
            <c:extLst>
              <c:ext xmlns:c16="http://schemas.microsoft.com/office/drawing/2014/chart" uri="{C3380CC4-5D6E-409C-BE32-E72D297353CC}">
                <c16:uniqueId val="{00000003-9F07-4A6E-B28B-E9E74A559AE0}"/>
              </c:ext>
            </c:extLst>
          </c:dPt>
          <c:cat>
            <c:strRef>
              <c:f>Sheet1!$A$2:$A$3</c:f>
              <c:strCache>
                <c:ptCount val="2"/>
                <c:pt idx="0">
                  <c:v>Used</c:v>
                </c:pt>
                <c:pt idx="1">
                  <c:v>Not Used</c:v>
                </c:pt>
              </c:strCache>
            </c:strRef>
          </c:cat>
          <c:val>
            <c:numRef>
              <c:f>Sheet1!$B$2:$B$3</c:f>
              <c:numCache>
                <c:formatCode>General</c:formatCode>
                <c:ptCount val="2"/>
                <c:pt idx="0">
                  <c:v>59</c:v>
                </c:pt>
                <c:pt idx="1">
                  <c:v>41</c:v>
                </c:pt>
              </c:numCache>
            </c:numRef>
          </c:val>
          <c:extLst>
            <c:ext xmlns:c16="http://schemas.microsoft.com/office/drawing/2014/chart" uri="{C3380CC4-5D6E-409C-BE32-E72D297353CC}">
              <c16:uniqueId val="{00000004-9F07-4A6E-B28B-E9E74A559AE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700">
          <a:latin typeface="Century Gothic" panose="020B0502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148755082436993"/>
          <c:y val="7.5659938974890123E-2"/>
          <c:w val="0.66603849862172715"/>
          <c:h val="0.6797479596796564"/>
        </c:manualLayout>
      </c:layout>
      <c:barChart>
        <c:barDir val="col"/>
        <c:grouping val="clustered"/>
        <c:varyColors val="0"/>
        <c:ser>
          <c:idx val="0"/>
          <c:order val="0"/>
          <c:tx>
            <c:strRef>
              <c:f>Sheet1!$A$3</c:f>
              <c:strCache>
                <c:ptCount val="1"/>
                <c:pt idx="0">
                  <c:v>FilmArray® RP</c:v>
                </c:pt>
              </c:strCache>
            </c:strRef>
          </c:tx>
          <c:invertIfNegative val="0"/>
          <c:cat>
            <c:strRef>
              <c:f>Sheet1!$A$2:$A$3</c:f>
              <c:strCache>
                <c:ptCount val="2"/>
                <c:pt idx="0">
                  <c:v>Standard Testing</c:v>
                </c:pt>
                <c:pt idx="1">
                  <c:v>FilmArray® RP</c:v>
                </c:pt>
              </c:strCache>
            </c:strRef>
          </c:cat>
          <c:val>
            <c:numRef>
              <c:f>Sheet1!$C$2:$C$3</c:f>
              <c:numCache>
                <c:formatCode>General</c:formatCode>
                <c:ptCount val="2"/>
              </c:numCache>
            </c:numRef>
          </c:val>
          <c:extLst>
            <c:ext xmlns:c16="http://schemas.microsoft.com/office/drawing/2014/chart" uri="{C3380CC4-5D6E-409C-BE32-E72D297353CC}">
              <c16:uniqueId val="{00000000-4077-4F23-82A3-B8855A03E2B4}"/>
            </c:ext>
          </c:extLst>
        </c:ser>
        <c:ser>
          <c:idx val="1"/>
          <c:order val="1"/>
          <c:tx>
            <c:strRef>
              <c:f>Sheet1!$A$2</c:f>
              <c:strCache>
                <c:ptCount val="1"/>
                <c:pt idx="0">
                  <c:v>Standard Testing</c:v>
                </c:pt>
              </c:strCache>
            </c:strRef>
          </c:tx>
          <c:invertIfNegative val="0"/>
          <c:dPt>
            <c:idx val="0"/>
            <c:invertIfNegative val="0"/>
            <c:bubble3D val="0"/>
            <c:spPr>
              <a:solidFill>
                <a:srgbClr val="717073"/>
              </a:solidFill>
            </c:spPr>
            <c:extLst>
              <c:ext xmlns:c16="http://schemas.microsoft.com/office/drawing/2014/chart" uri="{C3380CC4-5D6E-409C-BE32-E72D297353CC}">
                <c16:uniqueId val="{00000002-4077-4F23-82A3-B8855A03E2B4}"/>
              </c:ext>
            </c:extLst>
          </c:dPt>
          <c:dPt>
            <c:idx val="1"/>
            <c:invertIfNegative val="0"/>
            <c:bubble3D val="0"/>
            <c:spPr>
              <a:solidFill>
                <a:srgbClr val="C0311A"/>
              </a:solidFill>
            </c:spPr>
            <c:extLst>
              <c:ext xmlns:c16="http://schemas.microsoft.com/office/drawing/2014/chart" uri="{C3380CC4-5D6E-409C-BE32-E72D297353CC}">
                <c16:uniqueId val="{00000004-4077-4F23-82A3-B8855A03E2B4}"/>
              </c:ext>
            </c:extLst>
          </c:dPt>
          <c:cat>
            <c:strRef>
              <c:f>Sheet1!$A$2:$A$3</c:f>
              <c:strCache>
                <c:ptCount val="2"/>
                <c:pt idx="0">
                  <c:v>Standard Testing</c:v>
                </c:pt>
                <c:pt idx="1">
                  <c:v>FilmArray® RP</c:v>
                </c:pt>
              </c:strCache>
            </c:strRef>
          </c:cat>
          <c:val>
            <c:numRef>
              <c:f>Sheet1!$B$2:$B$3</c:f>
              <c:numCache>
                <c:formatCode>General</c:formatCode>
                <c:ptCount val="2"/>
                <c:pt idx="0">
                  <c:v>35.5</c:v>
                </c:pt>
                <c:pt idx="1">
                  <c:v>60.3</c:v>
                </c:pt>
              </c:numCache>
            </c:numRef>
          </c:val>
          <c:extLst>
            <c:ext xmlns:c16="http://schemas.microsoft.com/office/drawing/2014/chart" uri="{C3380CC4-5D6E-409C-BE32-E72D297353CC}">
              <c16:uniqueId val="{00000005-4077-4F23-82A3-B8855A03E2B4}"/>
            </c:ext>
          </c:extLst>
        </c:ser>
        <c:dLbls>
          <c:showLegendKey val="0"/>
          <c:showVal val="0"/>
          <c:showCatName val="0"/>
          <c:showSerName val="0"/>
          <c:showPercent val="0"/>
          <c:showBubbleSize val="0"/>
        </c:dLbls>
        <c:gapWidth val="120"/>
        <c:overlap val="90"/>
        <c:axId val="514479560"/>
        <c:axId val="514478776"/>
      </c:barChart>
      <c:catAx>
        <c:axId val="514479560"/>
        <c:scaling>
          <c:orientation val="minMax"/>
        </c:scaling>
        <c:delete val="0"/>
        <c:axPos val="b"/>
        <c:numFmt formatCode="General" sourceLinked="0"/>
        <c:majorTickMark val="out"/>
        <c:minorTickMark val="none"/>
        <c:tickLblPos val="nextTo"/>
        <c:txPr>
          <a:bodyPr/>
          <a:lstStyle/>
          <a:p>
            <a:pPr>
              <a:defRPr sz="700"/>
            </a:pPr>
            <a:endParaRPr lang="en-US"/>
          </a:p>
        </c:txPr>
        <c:crossAx val="514478776"/>
        <c:crosses val="autoZero"/>
        <c:auto val="1"/>
        <c:lblAlgn val="ctr"/>
        <c:lblOffset val="100"/>
        <c:noMultiLvlLbl val="0"/>
      </c:catAx>
      <c:valAx>
        <c:axId val="514478776"/>
        <c:scaling>
          <c:orientation val="minMax"/>
        </c:scaling>
        <c:delete val="0"/>
        <c:axPos val="l"/>
        <c:title>
          <c:tx>
            <c:rich>
              <a:bodyPr rot="-5400000" vert="horz"/>
              <a:lstStyle/>
              <a:p>
                <a:pPr>
                  <a:defRPr/>
                </a:pPr>
                <a:r>
                  <a:rPr lang="en-US" sz="900" dirty="0"/>
                  <a:t>Percent of Patients</a:t>
                </a:r>
              </a:p>
            </c:rich>
          </c:tx>
          <c:layout>
            <c:manualLayout>
              <c:xMode val="edge"/>
              <c:yMode val="edge"/>
              <c:x val="5.0716054786118014E-2"/>
              <c:y val="7.5659938974890123E-2"/>
            </c:manualLayout>
          </c:layout>
          <c:overlay val="0"/>
        </c:title>
        <c:numFmt formatCode="General" sourceLinked="1"/>
        <c:majorTickMark val="out"/>
        <c:minorTickMark val="none"/>
        <c:tickLblPos val="nextTo"/>
        <c:crossAx val="514479560"/>
        <c:crosses val="autoZero"/>
        <c:crossBetween val="between"/>
      </c:valAx>
    </c:plotArea>
    <c:plotVisOnly val="1"/>
    <c:dispBlanksAs val="gap"/>
    <c:showDLblsOverMax val="0"/>
  </c:chart>
  <c:txPr>
    <a:bodyPr/>
    <a:lstStyle/>
    <a:p>
      <a:pPr>
        <a:defRPr sz="700">
          <a:latin typeface="Century Gothic" panose="020B0502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48325622303736"/>
          <c:y val="9.9718556676723025E-2"/>
          <c:w val="0.69122429120294993"/>
          <c:h val="0.89399929989551197"/>
        </c:manualLayout>
      </c:layout>
      <c:pieChart>
        <c:varyColors val="1"/>
        <c:ser>
          <c:idx val="0"/>
          <c:order val="0"/>
          <c:spPr>
            <a:solidFill>
              <a:srgbClr val="C00000"/>
            </a:solidFill>
          </c:spPr>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3F78-4B6D-A93E-6F91ADCB27F3}"/>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3F78-4B6D-A93E-6F91ADCB27F3}"/>
              </c:ext>
            </c:extLst>
          </c:dPt>
          <c:val>
            <c:numRef>
              <c:f>Sheet1!$A$1:$A$2</c:f>
              <c:numCache>
                <c:formatCode>General</c:formatCode>
                <c:ptCount val="2"/>
                <c:pt idx="0">
                  <c:v>21</c:v>
                </c:pt>
                <c:pt idx="1">
                  <c:v>35</c:v>
                </c:pt>
              </c:numCache>
            </c:numRef>
          </c:val>
          <c:extLst>
            <c:ext xmlns:c16="http://schemas.microsoft.com/office/drawing/2014/chart" uri="{C3380CC4-5D6E-409C-BE32-E72D297353CC}">
              <c16:uniqueId val="{00000004-3F78-4B6D-A93E-6F91ADCB27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2800" b="0" i="0" u="none" strike="noStrike" kern="1200" spc="0" baseline="0">
                <a:solidFill>
                  <a:schemeClr val="tx1"/>
                </a:solidFill>
                <a:latin typeface="Century Gothic" panose="020B0502020202020204" pitchFamily="34" charset="0"/>
                <a:ea typeface="+mn-ea"/>
                <a:cs typeface="+mn-cs"/>
              </a:defRPr>
            </a:pPr>
            <a:r>
              <a:rPr lang="en-US" sz="2800" dirty="0">
                <a:solidFill>
                  <a:schemeClr val="tx1"/>
                </a:solidFill>
              </a:rPr>
              <a:t>22% (35/158) of samples had additional pathogens detected by the FilmArray GI Panel, of which 15 (42.9%) were hospital acquired</a:t>
            </a:r>
          </a:p>
        </c:rich>
      </c:tx>
      <c:layout>
        <c:manualLayout>
          <c:xMode val="edge"/>
          <c:yMode val="edge"/>
          <c:x val="7.7674663900026017E-2"/>
          <c:y val="2.774435388396981E-2"/>
        </c:manualLayout>
      </c:layout>
      <c:overlay val="0"/>
      <c:spPr>
        <a:noFill/>
        <a:ln>
          <a:noFill/>
        </a:ln>
        <a:effectLst/>
      </c:spPr>
      <c:txPr>
        <a:bodyPr rot="0" spcFirstLastPara="1" vertOverflow="ellipsis" vert="horz" wrap="square" anchor="ctr" anchorCtr="1"/>
        <a:lstStyle/>
        <a:p>
          <a:pPr algn="l">
            <a:defRPr sz="28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CD-456E-936F-9A46EAB205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CD-456E-936F-9A46EAB205AE}"/>
              </c:ext>
            </c:extLst>
          </c:dPt>
          <c:val>
            <c:numRef>
              <c:f>Sheet1!$A$1:$B$1</c:f>
              <c:numCache>
                <c:formatCode>General</c:formatCode>
                <c:ptCount val="2"/>
                <c:pt idx="0">
                  <c:v>35</c:v>
                </c:pt>
                <c:pt idx="1">
                  <c:v>158</c:v>
                </c:pt>
              </c:numCache>
            </c:numRef>
          </c:val>
          <c:extLst>
            <c:ext xmlns:c16="http://schemas.microsoft.com/office/drawing/2014/chart" uri="{C3380CC4-5D6E-409C-BE32-E72D297353CC}">
              <c16:uniqueId val="{00000004-A1CD-456E-936F-9A46EAB205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a:latin typeface="Century Gothic" panose="020B0502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0.72955</cdr:x>
      <cdr:y>0.68461</cdr:y>
    </cdr:from>
    <cdr:to>
      <cdr:x>1</cdr:x>
      <cdr:y>0.7314</cdr:y>
    </cdr:to>
    <cdr:sp macro="" textlink="">
      <cdr:nvSpPr>
        <cdr:cNvPr id="3" name="TextBox 7"/>
        <cdr:cNvSpPr txBox="1"/>
      </cdr:nvSpPr>
      <cdr:spPr>
        <a:xfrm xmlns:a="http://schemas.openxmlformats.org/drawingml/2006/main">
          <a:off x="8527821" y="4503009"/>
          <a:ext cx="3161331"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endParaRPr lang="en-US" sz="1400" dirty="0">
            <a:latin typeface="Century Gothic" panose="020B0502020202020204" pitchFamily="34" charset="0"/>
            <a:ea typeface="MS PGothic" pitchFamily="34" charset="-128"/>
          </a:endParaRPr>
        </a:p>
      </cdr:txBody>
    </cdr:sp>
  </cdr:relSizeAnchor>
  <cdr:relSizeAnchor xmlns:cdr="http://schemas.openxmlformats.org/drawingml/2006/chartDrawing">
    <cdr:from>
      <cdr:x>0.5349</cdr:x>
      <cdr:y>0.31599</cdr:y>
    </cdr:from>
    <cdr:to>
      <cdr:x>0.61277</cdr:x>
      <cdr:y>0.39158</cdr:y>
    </cdr:to>
    <cdr:sp macro="" textlink="">
      <cdr:nvSpPr>
        <cdr:cNvPr id="2" name="TextBox 1"/>
        <cdr:cNvSpPr txBox="1"/>
      </cdr:nvSpPr>
      <cdr:spPr>
        <a:xfrm xmlns:a="http://schemas.openxmlformats.org/drawingml/2006/main">
          <a:off x="4075913" y="1274557"/>
          <a:ext cx="593403" cy="304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solidFill>
                <a:schemeClr val="bg1"/>
              </a:solidFill>
              <a:latin typeface="Century Gothic" panose="020B0502020202020204" pitchFamily="34" charset="0"/>
            </a:rPr>
            <a:t>22%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94D7AD-B7F6-4D1A-AB7F-6BEC38CC6DBA}" type="datetimeFigureOut">
              <a:rPr lang="fr-FR" smtClean="0"/>
              <a:t>02/02/2024</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F62C25-90DE-41C2-989D-2780C387194A}" type="slidenum">
              <a:rPr lang="fr-FR" smtClean="0"/>
              <a:t>‹#›</a:t>
            </a:fld>
            <a:endParaRPr lang="fr-FR"/>
          </a:p>
        </p:txBody>
      </p:sp>
    </p:spTree>
    <p:extLst>
      <p:ext uri="{BB962C8B-B14F-4D97-AF65-F5344CB8AC3E}">
        <p14:creationId xmlns:p14="http://schemas.microsoft.com/office/powerpoint/2010/main" val="29027844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E7850-D7F3-4FA2-B7B2-E8B494D75613}" type="datetimeFigureOut">
              <a:rPr lang="fr-FR" smtClean="0"/>
              <a:t>02/02/2024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399FE-3F10-474E-8DC8-917E79A583DA}" type="slidenum">
              <a:rPr lang="fr-FR" smtClean="0"/>
              <a:t>‹#›</a:t>
            </a:fld>
            <a:endParaRPr lang="fr-FR"/>
          </a:p>
        </p:txBody>
      </p:sp>
    </p:spTree>
    <p:extLst>
      <p:ext uri="{BB962C8B-B14F-4D97-AF65-F5344CB8AC3E}">
        <p14:creationId xmlns:p14="http://schemas.microsoft.com/office/powerpoint/2010/main" val="378126640"/>
      </p:ext>
    </p:extLst>
  </p:cSld>
  <p:clrMap bg1="lt1" tx1="dk1" bg2="lt2" tx2="dk2" accent1="accent1" accent2="accent2" accent3="accent3" accent4="accent4" accent5="accent5" accent6="accent6" hlink="hlink" folHlink="folHlink"/>
  <p:hf hdr="0" ftr="0" dt="0"/>
  <p:notesStyle>
    <a:lvl1pPr marL="0" algn="l" defTabSz="1828617" rtl="0" eaLnBrk="1" latinLnBrk="0" hangingPunct="1">
      <a:defRPr sz="2400" kern="1200">
        <a:solidFill>
          <a:schemeClr val="tx1"/>
        </a:solidFill>
        <a:latin typeface="+mn-lt"/>
        <a:ea typeface="+mn-ea"/>
        <a:cs typeface="+mn-cs"/>
      </a:defRPr>
    </a:lvl1pPr>
    <a:lvl2pPr marL="914310" algn="l" defTabSz="1828617" rtl="0" eaLnBrk="1" latinLnBrk="0" hangingPunct="1">
      <a:defRPr sz="2400" kern="1200">
        <a:solidFill>
          <a:schemeClr val="tx1"/>
        </a:solidFill>
        <a:latin typeface="+mn-lt"/>
        <a:ea typeface="+mn-ea"/>
        <a:cs typeface="+mn-cs"/>
      </a:defRPr>
    </a:lvl2pPr>
    <a:lvl3pPr marL="1828617" algn="l" defTabSz="1828617" rtl="0" eaLnBrk="1" latinLnBrk="0" hangingPunct="1">
      <a:defRPr sz="2400" kern="1200">
        <a:solidFill>
          <a:schemeClr val="tx1"/>
        </a:solidFill>
        <a:latin typeface="+mn-lt"/>
        <a:ea typeface="+mn-ea"/>
        <a:cs typeface="+mn-cs"/>
      </a:defRPr>
    </a:lvl3pPr>
    <a:lvl4pPr marL="2742925" algn="l" defTabSz="1828617" rtl="0" eaLnBrk="1" latinLnBrk="0" hangingPunct="1">
      <a:defRPr sz="2400" kern="1200">
        <a:solidFill>
          <a:schemeClr val="tx1"/>
        </a:solidFill>
        <a:latin typeface="+mn-lt"/>
        <a:ea typeface="+mn-ea"/>
        <a:cs typeface="+mn-cs"/>
      </a:defRPr>
    </a:lvl4pPr>
    <a:lvl5pPr marL="3657235" algn="l" defTabSz="1828617" rtl="0" eaLnBrk="1" latinLnBrk="0" hangingPunct="1">
      <a:defRPr sz="2400" kern="1200">
        <a:solidFill>
          <a:schemeClr val="tx1"/>
        </a:solidFill>
        <a:latin typeface="+mn-lt"/>
        <a:ea typeface="+mn-ea"/>
        <a:cs typeface="+mn-cs"/>
      </a:defRPr>
    </a:lvl5pPr>
    <a:lvl6pPr marL="4571543" algn="l" defTabSz="1828617" rtl="0" eaLnBrk="1" latinLnBrk="0" hangingPunct="1">
      <a:defRPr sz="2400" kern="1200">
        <a:solidFill>
          <a:schemeClr val="tx1"/>
        </a:solidFill>
        <a:latin typeface="+mn-lt"/>
        <a:ea typeface="+mn-ea"/>
        <a:cs typeface="+mn-cs"/>
      </a:defRPr>
    </a:lvl6pPr>
    <a:lvl7pPr marL="5485850" algn="l" defTabSz="1828617" rtl="0" eaLnBrk="1" latinLnBrk="0" hangingPunct="1">
      <a:defRPr sz="2400" kern="1200">
        <a:solidFill>
          <a:schemeClr val="tx1"/>
        </a:solidFill>
        <a:latin typeface="+mn-lt"/>
        <a:ea typeface="+mn-ea"/>
        <a:cs typeface="+mn-cs"/>
      </a:defRPr>
    </a:lvl7pPr>
    <a:lvl8pPr marL="6400160" algn="l" defTabSz="1828617" rtl="0" eaLnBrk="1" latinLnBrk="0" hangingPunct="1">
      <a:defRPr sz="2400" kern="1200">
        <a:solidFill>
          <a:schemeClr val="tx1"/>
        </a:solidFill>
        <a:latin typeface="+mn-lt"/>
        <a:ea typeface="+mn-ea"/>
        <a:cs typeface="+mn-cs"/>
      </a:defRPr>
    </a:lvl8pPr>
    <a:lvl9pPr marL="7314468" algn="l" defTabSz="18286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a:t>
            </a:r>
          </a:p>
          <a:p>
            <a:endParaRPr lang="en-US"/>
          </a:p>
          <a:p>
            <a:r>
              <a:rPr lang="en-US"/>
              <a:t>Thank you for joining me! Today I will be presenting an overview of the disease state of Joint Infections of Septic Arthritis and Prosthetic Joint Infections and the Intersection of a new, FDA cleared Syndromic RT-PCR Panel</a:t>
            </a:r>
          </a:p>
        </p:txBody>
      </p:sp>
      <p:sp>
        <p:nvSpPr>
          <p:cNvPr id="4" name="Slide Number Placeholder 3"/>
          <p:cNvSpPr>
            <a:spLocks noGrp="1"/>
          </p:cNvSpPr>
          <p:nvPr>
            <p:ph type="sldNum" sz="quarter" idx="5"/>
          </p:nvPr>
        </p:nvSpPr>
        <p:spPr/>
        <p:txBody>
          <a:bodyPr/>
          <a:lstStyle/>
          <a:p>
            <a:fld id="{B88399FE-3F10-474E-8DC8-917E79A583DA}" type="slidenum">
              <a:rPr lang="fr-FR" smtClean="0"/>
              <a:t>1</a:t>
            </a:fld>
            <a:endParaRPr lang="fr-FR"/>
          </a:p>
        </p:txBody>
      </p:sp>
    </p:spTree>
    <p:extLst>
      <p:ext uri="{BB962C8B-B14F-4D97-AF65-F5344CB8AC3E}">
        <p14:creationId xmlns:p14="http://schemas.microsoft.com/office/powerpoint/2010/main" val="3942787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eaLnBrk="0" fontAlgn="base" hangingPunct="0">
              <a:lnSpc>
                <a:spcPct val="90000"/>
              </a:lnSpc>
              <a:spcBef>
                <a:spcPct val="30000"/>
              </a:spcBef>
              <a:spcAft>
                <a:spcPct val="0"/>
              </a:spcAft>
            </a:pPr>
            <a:r>
              <a:rPr lang="en-US" sz="1000" b="1" dirty="0">
                <a:solidFill>
                  <a:srgbClr val="000000"/>
                </a:solidFill>
                <a:latin typeface="Arial"/>
                <a:ea typeface="MS PGothic" pitchFamily="34" charset="-128"/>
              </a:rPr>
              <a:t>Speaker notes:</a:t>
            </a:r>
          </a:p>
          <a:p>
            <a:pPr marL="174708" indent="-174708" eaLnBrk="0" fontAlgn="base" hangingPunct="0">
              <a:lnSpc>
                <a:spcPct val="90000"/>
              </a:lnSpc>
              <a:spcBef>
                <a:spcPct val="30000"/>
              </a:spcBef>
              <a:spcAft>
                <a:spcPct val="0"/>
              </a:spcAft>
              <a:buFont typeface="Wingdings" panose="05000000000000000000" pitchFamily="2" charset="2"/>
              <a:buChar char="§"/>
            </a:pPr>
            <a:r>
              <a:rPr lang="en-US" sz="1000" dirty="0">
                <a:solidFill>
                  <a:srgbClr val="000000"/>
                </a:solidFill>
                <a:latin typeface="Arial"/>
                <a:ea typeface="MS PGothic" pitchFamily="34" charset="-128"/>
              </a:rPr>
              <a:t>In 2014, the CDC recommended that all acute care hospitals implement antibiotic stewardship programs (ASPs)</a:t>
            </a:r>
          </a:p>
          <a:p>
            <a:pPr marL="174708" indent="-174708" eaLnBrk="0" fontAlgn="base" hangingPunct="0">
              <a:lnSpc>
                <a:spcPct val="90000"/>
              </a:lnSpc>
              <a:spcBef>
                <a:spcPct val="30000"/>
              </a:spcBef>
              <a:spcAft>
                <a:spcPct val="0"/>
              </a:spcAft>
              <a:buFont typeface="Wingdings" panose="05000000000000000000" pitchFamily="2" charset="2"/>
              <a:buChar char="§"/>
            </a:pPr>
            <a:r>
              <a:rPr lang="en-US" sz="1000" dirty="0">
                <a:solidFill>
                  <a:srgbClr val="000000"/>
                </a:solidFill>
                <a:latin typeface="Arial"/>
                <a:ea typeface="MS PGothic" pitchFamily="34" charset="-128"/>
              </a:rPr>
              <a:t>The slide above describes the key personnel that play a role in ASPs and the general goals of an ASP</a:t>
            </a:r>
          </a:p>
          <a:p>
            <a:pPr marL="174708" indent="-174708" eaLnBrk="0" fontAlgn="base" hangingPunct="0">
              <a:lnSpc>
                <a:spcPct val="90000"/>
              </a:lnSpc>
              <a:spcBef>
                <a:spcPct val="30000"/>
              </a:spcBef>
              <a:spcAft>
                <a:spcPct val="0"/>
              </a:spcAft>
              <a:buFont typeface="Wingdings" panose="05000000000000000000" pitchFamily="2" charset="2"/>
              <a:buChar char="§"/>
            </a:pPr>
            <a:endParaRPr lang="en-US" sz="1000" dirty="0">
              <a:solidFill>
                <a:srgbClr val="000000"/>
              </a:solidFill>
              <a:latin typeface="Arial"/>
              <a:ea typeface="MS PGothic" pitchFamily="34" charset="-128"/>
            </a:endParaRPr>
          </a:p>
          <a:p>
            <a:r>
              <a:rPr lang="en-US" b="0" dirty="0">
                <a:solidFill>
                  <a:srgbClr val="C00000"/>
                </a:solidFill>
              </a:rPr>
              <a:t>1. CDC. Core Elements of Hospital Antibiotic Stewardship Programs. Atlanta, GA: US Department of Health and Human Services, CDC; 2014.</a:t>
            </a:r>
          </a:p>
          <a:p>
            <a:r>
              <a:rPr lang="en-US" b="0" dirty="0">
                <a:solidFill>
                  <a:srgbClr val="C00000"/>
                </a:solidFill>
              </a:rPr>
              <a:t>2. ASHP. A Hospital Pharmacist’s Guide to Antimicrobial Stewardship Programs. Stewardship White Paper. 2015. 3. APIC. Antimicrobial stewardship. www.apic.org/Professional-Practice/Practice-Resources/Antimicrobial-Stewardship. Accessed March 31, 2016.</a:t>
            </a:r>
          </a:p>
        </p:txBody>
      </p:sp>
      <p:sp>
        <p:nvSpPr>
          <p:cNvPr id="4" name="Slide Number Placeholder 3"/>
          <p:cNvSpPr>
            <a:spLocks noGrp="1"/>
          </p:cNvSpPr>
          <p:nvPr>
            <p:ph type="sldNum" sz="quarter" idx="10"/>
          </p:nvPr>
        </p:nvSpPr>
        <p:spPr/>
        <p:txBody>
          <a:bodyPr/>
          <a:lstStyle/>
          <a:p>
            <a:fld id="{8D371C66-F5B1-44ED-B095-A81515702591}" type="slidenum">
              <a:rPr lang="en-US" smtClean="0">
                <a:solidFill>
                  <a:srgbClr val="000000"/>
                </a:solidFill>
              </a:rPr>
              <a:pPr/>
              <a:t>14</a:t>
            </a:fld>
            <a:endParaRPr lang="en-US">
              <a:solidFill>
                <a:srgbClr val="000000"/>
              </a:solidFill>
            </a:endParaRPr>
          </a:p>
        </p:txBody>
      </p:sp>
      <p:sp>
        <p:nvSpPr>
          <p:cNvPr id="9" name="Rectangle 8"/>
          <p:cNvSpPr/>
          <p:nvPr/>
        </p:nvSpPr>
        <p:spPr>
          <a:xfrm>
            <a:off x="1168400" y="8602609"/>
            <a:ext cx="4673600" cy="432332"/>
          </a:xfrm>
          <a:prstGeom prst="rect">
            <a:avLst/>
          </a:prstGeom>
        </p:spPr>
        <p:txBody>
          <a:bodyPr wrap="square" lIns="0" tIns="0" rIns="0" bIns="0" anchor="b">
            <a:spAutoFit/>
          </a:bodyPr>
          <a:lstStyle/>
          <a:p>
            <a:pPr fontAlgn="base">
              <a:lnSpc>
                <a:spcPct val="90000"/>
              </a:lnSpc>
              <a:spcBef>
                <a:spcPts val="367"/>
              </a:spcBef>
              <a:spcAft>
                <a:spcPct val="0"/>
              </a:spcAft>
            </a:pPr>
            <a:r>
              <a:rPr lang="en-US" sz="900" b="1" dirty="0">
                <a:solidFill>
                  <a:srgbClr val="000000"/>
                </a:solidFill>
                <a:latin typeface="Arial"/>
                <a:ea typeface="MS PGothic" pitchFamily="34" charset="-128"/>
              </a:rPr>
              <a:t>Reference:</a:t>
            </a:r>
          </a:p>
          <a:p>
            <a:pPr fontAlgn="base">
              <a:lnSpc>
                <a:spcPct val="90000"/>
              </a:lnSpc>
              <a:spcBef>
                <a:spcPts val="367"/>
              </a:spcBef>
              <a:spcAft>
                <a:spcPct val="0"/>
              </a:spcAft>
            </a:pPr>
            <a:r>
              <a:rPr lang="en-US" sz="900" dirty="0">
                <a:solidFill>
                  <a:srgbClr val="000000"/>
                </a:solidFill>
                <a:latin typeface="Arial"/>
                <a:ea typeface="MS PGothic" pitchFamily="34" charset="-128"/>
              </a:rPr>
              <a:t>CDC. </a:t>
            </a:r>
            <a:r>
              <a:rPr lang="en-US" sz="900" dirty="0">
                <a:solidFill>
                  <a:srgbClr val="000000"/>
                </a:solidFill>
                <a:latin typeface="Arial"/>
                <a:ea typeface="MS PGothic" pitchFamily="34" charset="-128"/>
                <a:cs typeface="Arial" panose="020B0604020202020204" pitchFamily="34" charset="0"/>
              </a:rPr>
              <a:t>Core Elements of Hospital Antibiotic Stewardship Programs. Atlanta, GA: US Department of Health and Human Services, CDC; 2014. </a:t>
            </a:r>
            <a:endParaRPr lang="en-US" sz="900" dirty="0">
              <a:solidFill>
                <a:srgbClr val="000000"/>
              </a:solidFill>
              <a:latin typeface="Arial"/>
              <a:ea typeface="MS PGothic" pitchFamily="34" charset="-128"/>
            </a:endParaRPr>
          </a:p>
        </p:txBody>
      </p:sp>
      <p:sp>
        <p:nvSpPr>
          <p:cNvPr id="12" name="Slide Image Placeholder 11"/>
          <p:cNvSpPr>
            <a:spLocks noGrp="1" noRot="1" noChangeAspect="1"/>
          </p:cNvSpPr>
          <p:nvPr>
            <p:ph type="sldImg"/>
          </p:nvPr>
        </p:nvSpPr>
        <p:spPr/>
      </p:sp>
      <p:sp>
        <p:nvSpPr>
          <p:cNvPr id="23" name="AutoShape 8"/>
          <p:cNvSpPr>
            <a:spLocks/>
          </p:cNvSpPr>
          <p:nvPr/>
        </p:nvSpPr>
        <p:spPr bwMode="auto">
          <a:xfrm flipH="1">
            <a:off x="1013260" y="1386066"/>
            <a:ext cx="509317" cy="117223"/>
          </a:xfrm>
          <a:prstGeom prst="rightBrace">
            <a:avLst>
              <a:gd name="adj1" fmla="val 0"/>
              <a:gd name="adj2" fmla="val 50000"/>
            </a:avLst>
          </a:prstGeom>
          <a:noFill/>
          <a:ln w="12700">
            <a:solidFill>
              <a:srgbClr val="1F497D">
                <a:lumMod val="60000"/>
                <a:lumOff val="40000"/>
              </a:srgb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190" tIns="0" rIns="0" bIns="0" anchor="ctr"/>
          <a:lstStyle/>
          <a:p>
            <a:pPr defTabSz="881365">
              <a:defRPr/>
            </a:pPr>
            <a:endParaRPr lang="en-US" sz="1700" kern="0" dirty="0">
              <a:solidFill>
                <a:prstClr val="black"/>
              </a:solidFill>
              <a:latin typeface="Arial" panose="020B0604020202020204" pitchFamily="34" charset="0"/>
              <a:ea typeface="MS PGothic" pitchFamily="34" charset="-128"/>
            </a:endParaRPr>
          </a:p>
        </p:txBody>
      </p:sp>
      <p:sp>
        <p:nvSpPr>
          <p:cNvPr id="24" name="TextBox 23"/>
          <p:cNvSpPr txBox="1"/>
          <p:nvPr/>
        </p:nvSpPr>
        <p:spPr>
          <a:xfrm>
            <a:off x="146089" y="1233831"/>
            <a:ext cx="882386" cy="306730"/>
          </a:xfrm>
          <a:prstGeom prst="rect">
            <a:avLst/>
          </a:prstGeom>
          <a:solidFill>
            <a:sysClr val="window" lastClr="FFFFFF"/>
          </a:solidFill>
          <a:ln w="6350" algn="ctr">
            <a:solidFill>
              <a:srgbClr val="1F497D">
                <a:lumMod val="60000"/>
                <a:lumOff val="40000"/>
              </a:srgbClr>
            </a:solidFill>
            <a:miter lim="800000"/>
            <a:headEnd/>
            <a:tailEnd/>
          </a:ln>
          <a:effectLst/>
        </p:spPr>
        <p:txBody>
          <a:bodyPr wrap="square" lIns="26441" tIns="26441" rIns="0" bIns="26441">
            <a:spAutoFit/>
          </a:bodyPr>
          <a:lstStyle>
            <a:defPPr>
              <a:defRPr lang="en-US"/>
            </a:defPPr>
            <a:lvl1pPr defTabSz="895350" eaLnBrk="0" hangingPunct="0">
              <a:lnSpc>
                <a:spcPct val="90000"/>
              </a:lnSpc>
              <a:spcBef>
                <a:spcPct val="50000"/>
              </a:spcBef>
              <a:defRPr sz="600"/>
            </a:lvl1pPr>
          </a:lstStyle>
          <a:p>
            <a:pPr defTabSz="863003">
              <a:defRPr/>
            </a:pPr>
            <a:r>
              <a:rPr lang="en-US" kern="0" dirty="0">
                <a:solidFill>
                  <a:prstClr val="black"/>
                </a:solidFill>
                <a:latin typeface="Arial" panose="020B0604020202020204" pitchFamily="34" charset="0"/>
                <a:ea typeface="MS PGothic" pitchFamily="34" charset="-128"/>
              </a:rPr>
              <a:t>1. </a:t>
            </a:r>
            <a:r>
              <a:rPr lang="en-US" kern="0" dirty="0" err="1">
                <a:solidFill>
                  <a:prstClr val="black"/>
                </a:solidFill>
                <a:latin typeface="Arial" panose="020B0604020202020204" pitchFamily="34" charset="0"/>
                <a:ea typeface="MS PGothic" pitchFamily="34" charset="-128"/>
              </a:rPr>
              <a:t>CDC.CoreElements</a:t>
            </a:r>
            <a:r>
              <a:rPr lang="en-US" kern="0" dirty="0">
                <a:solidFill>
                  <a:prstClr val="black"/>
                </a:solidFill>
                <a:latin typeface="Arial" panose="020B0604020202020204" pitchFamily="34" charset="0"/>
                <a:ea typeface="MS PGothic" pitchFamily="34" charset="-128"/>
              </a:rPr>
              <a:t>/ p3/¶2/L8-10; ¶3/L11; p4/¶1</a:t>
            </a:r>
          </a:p>
        </p:txBody>
      </p:sp>
      <p:sp>
        <p:nvSpPr>
          <p:cNvPr id="25" name="AutoShape 8"/>
          <p:cNvSpPr>
            <a:spLocks/>
          </p:cNvSpPr>
          <p:nvPr/>
        </p:nvSpPr>
        <p:spPr bwMode="auto">
          <a:xfrm flipH="1">
            <a:off x="974891" y="4617458"/>
            <a:ext cx="286904" cy="214565"/>
          </a:xfrm>
          <a:prstGeom prst="rightBrace">
            <a:avLst>
              <a:gd name="adj1" fmla="val 0"/>
              <a:gd name="adj2" fmla="val 50000"/>
            </a:avLst>
          </a:prstGeom>
          <a:noFill/>
          <a:ln w="12700">
            <a:solidFill>
              <a:srgbClr val="1F497D">
                <a:lumMod val="60000"/>
                <a:lumOff val="40000"/>
              </a:srgb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190" tIns="0" rIns="0" bIns="0" anchor="ctr"/>
          <a:lstStyle/>
          <a:p>
            <a:pPr defTabSz="881365">
              <a:defRPr/>
            </a:pPr>
            <a:endParaRPr lang="en-US" sz="1700" kern="0" dirty="0">
              <a:solidFill>
                <a:prstClr val="black"/>
              </a:solidFill>
              <a:latin typeface="Arial" panose="020B0604020202020204" pitchFamily="34" charset="0"/>
              <a:ea typeface="MS PGothic" pitchFamily="34" charset="-128"/>
            </a:endParaRPr>
          </a:p>
        </p:txBody>
      </p:sp>
      <p:sp>
        <p:nvSpPr>
          <p:cNvPr id="26" name="TextBox 25"/>
          <p:cNvSpPr txBox="1"/>
          <p:nvPr/>
        </p:nvSpPr>
        <p:spPr>
          <a:xfrm>
            <a:off x="210312" y="4617458"/>
            <a:ext cx="797449" cy="222245"/>
          </a:xfrm>
          <a:prstGeom prst="rect">
            <a:avLst/>
          </a:prstGeom>
          <a:solidFill>
            <a:sysClr val="window" lastClr="FFFFFF"/>
          </a:solidFill>
          <a:ln w="6350" algn="ctr">
            <a:solidFill>
              <a:srgbClr val="1F497D">
                <a:lumMod val="60000"/>
                <a:lumOff val="40000"/>
              </a:srgbClr>
            </a:solidFill>
            <a:miter lim="800000"/>
            <a:headEnd/>
            <a:tailEnd/>
          </a:ln>
          <a:effectLst/>
        </p:spPr>
        <p:txBody>
          <a:bodyPr wrap="square" lIns="26441" tIns="26441" rIns="26441" bIns="26441">
            <a:spAutoFit/>
          </a:bodyPr>
          <a:lstStyle>
            <a:defPPr>
              <a:defRPr lang="en-US"/>
            </a:defPPr>
            <a:lvl1pPr defTabSz="895350" eaLnBrk="0" hangingPunct="0">
              <a:lnSpc>
                <a:spcPct val="90000"/>
              </a:lnSpc>
              <a:spcBef>
                <a:spcPct val="50000"/>
              </a:spcBef>
              <a:defRPr sz="600"/>
            </a:lvl1pPr>
          </a:lstStyle>
          <a:p>
            <a:pPr defTabSz="863003">
              <a:defRPr/>
            </a:pPr>
            <a:r>
              <a:rPr lang="en-US" kern="0" dirty="0" err="1">
                <a:solidFill>
                  <a:prstClr val="black"/>
                </a:solidFill>
                <a:latin typeface="Arial" panose="020B0604020202020204" pitchFamily="34" charset="0"/>
                <a:ea typeface="MS PGothic" pitchFamily="34" charset="-128"/>
              </a:rPr>
              <a:t>CDC.CoreElements</a:t>
            </a:r>
            <a:r>
              <a:rPr lang="en-US" kern="0" dirty="0">
                <a:solidFill>
                  <a:prstClr val="black"/>
                </a:solidFill>
                <a:latin typeface="Arial" panose="020B0604020202020204" pitchFamily="34" charset="0"/>
                <a:ea typeface="MS PGothic" pitchFamily="34" charset="-128"/>
              </a:rPr>
              <a:t>/p4/¶1</a:t>
            </a:r>
          </a:p>
        </p:txBody>
      </p:sp>
      <p:sp>
        <p:nvSpPr>
          <p:cNvPr id="27" name="AutoShape 8"/>
          <p:cNvSpPr>
            <a:spLocks/>
          </p:cNvSpPr>
          <p:nvPr/>
        </p:nvSpPr>
        <p:spPr bwMode="auto">
          <a:xfrm flipH="1">
            <a:off x="1007137" y="1530955"/>
            <a:ext cx="509317" cy="280827"/>
          </a:xfrm>
          <a:prstGeom prst="rightBrace">
            <a:avLst>
              <a:gd name="adj1" fmla="val 0"/>
              <a:gd name="adj2" fmla="val 50000"/>
            </a:avLst>
          </a:prstGeom>
          <a:noFill/>
          <a:ln w="12700">
            <a:solidFill>
              <a:srgbClr val="1F497D">
                <a:lumMod val="60000"/>
                <a:lumOff val="40000"/>
              </a:srgb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190" tIns="0" rIns="0" bIns="0" anchor="ctr"/>
          <a:lstStyle/>
          <a:p>
            <a:pPr defTabSz="881365">
              <a:defRPr/>
            </a:pPr>
            <a:endParaRPr lang="en-US" sz="1700" kern="0" dirty="0">
              <a:solidFill>
                <a:prstClr val="black"/>
              </a:solidFill>
              <a:latin typeface="Arial" panose="020B0604020202020204" pitchFamily="34" charset="0"/>
              <a:ea typeface="MS PGothic" pitchFamily="34" charset="-128"/>
            </a:endParaRPr>
          </a:p>
        </p:txBody>
      </p:sp>
      <p:sp>
        <p:nvSpPr>
          <p:cNvPr id="28" name="TextBox 27"/>
          <p:cNvSpPr txBox="1"/>
          <p:nvPr/>
        </p:nvSpPr>
        <p:spPr>
          <a:xfrm>
            <a:off x="124751" y="1584971"/>
            <a:ext cx="882386" cy="137760"/>
          </a:xfrm>
          <a:prstGeom prst="rect">
            <a:avLst/>
          </a:prstGeom>
          <a:solidFill>
            <a:sysClr val="window" lastClr="FFFFFF"/>
          </a:solidFill>
          <a:ln w="6350" algn="ctr">
            <a:solidFill>
              <a:srgbClr val="1F497D">
                <a:lumMod val="60000"/>
                <a:lumOff val="40000"/>
              </a:srgbClr>
            </a:solidFill>
            <a:miter lim="800000"/>
            <a:headEnd/>
            <a:tailEnd/>
          </a:ln>
          <a:effectLst/>
        </p:spPr>
        <p:txBody>
          <a:bodyPr wrap="square" lIns="26441" tIns="26441" rIns="0" bIns="26441">
            <a:spAutoFit/>
          </a:bodyPr>
          <a:lstStyle>
            <a:defPPr>
              <a:defRPr lang="en-US"/>
            </a:defPPr>
            <a:lvl1pPr defTabSz="895350" eaLnBrk="0" hangingPunct="0">
              <a:lnSpc>
                <a:spcPct val="90000"/>
              </a:lnSpc>
              <a:spcBef>
                <a:spcPct val="50000"/>
              </a:spcBef>
              <a:defRPr sz="600"/>
            </a:lvl1pPr>
          </a:lstStyle>
          <a:p>
            <a:pPr defTabSz="863003">
              <a:defRPr/>
            </a:pPr>
            <a:r>
              <a:rPr lang="en-US" kern="0" dirty="0">
                <a:solidFill>
                  <a:prstClr val="black"/>
                </a:solidFill>
                <a:latin typeface="Arial" panose="020B0604020202020204" pitchFamily="34" charset="0"/>
                <a:ea typeface="MS PGothic" pitchFamily="34" charset="-128"/>
              </a:rPr>
              <a:t>2. ASHP/p15/c1/¶3/L1-6 </a:t>
            </a:r>
          </a:p>
        </p:txBody>
      </p:sp>
      <p:sp>
        <p:nvSpPr>
          <p:cNvPr id="29" name="TextBox 28"/>
          <p:cNvSpPr txBox="1"/>
          <p:nvPr/>
        </p:nvSpPr>
        <p:spPr>
          <a:xfrm>
            <a:off x="318876" y="2334220"/>
            <a:ext cx="788670" cy="137760"/>
          </a:xfrm>
          <a:prstGeom prst="rect">
            <a:avLst/>
          </a:prstGeom>
          <a:solidFill>
            <a:sysClr val="window" lastClr="FFFFFF"/>
          </a:solidFill>
          <a:ln w="6350" algn="ctr">
            <a:solidFill>
              <a:srgbClr val="1F497D">
                <a:lumMod val="60000"/>
                <a:lumOff val="40000"/>
              </a:srgbClr>
            </a:solidFill>
            <a:miter lim="800000"/>
            <a:headEnd/>
            <a:tailEnd/>
          </a:ln>
          <a:effectLst/>
        </p:spPr>
        <p:txBody>
          <a:bodyPr wrap="square" lIns="26441" tIns="26441" rIns="0" bIns="26441">
            <a:spAutoFit/>
          </a:bodyPr>
          <a:lstStyle>
            <a:defPPr>
              <a:defRPr lang="en-US"/>
            </a:defPPr>
            <a:lvl1pPr defTabSz="895350" eaLnBrk="0" hangingPunct="0">
              <a:lnSpc>
                <a:spcPct val="90000"/>
              </a:lnSpc>
              <a:spcBef>
                <a:spcPct val="50000"/>
              </a:spcBef>
              <a:defRPr sz="600"/>
            </a:lvl1pPr>
          </a:lstStyle>
          <a:p>
            <a:pPr defTabSz="863003">
              <a:defRPr/>
            </a:pPr>
            <a:r>
              <a:rPr lang="en-US" kern="0" dirty="0">
                <a:solidFill>
                  <a:prstClr val="black"/>
                </a:solidFill>
                <a:latin typeface="Arial" panose="020B0604020202020204" pitchFamily="34" charset="0"/>
                <a:ea typeface="MS PGothic" pitchFamily="34" charset="-128"/>
              </a:rPr>
              <a:t>2. ASHP/p4/Figure1</a:t>
            </a:r>
          </a:p>
        </p:txBody>
      </p:sp>
      <p:sp>
        <p:nvSpPr>
          <p:cNvPr id="30" name="AutoShape 8"/>
          <p:cNvSpPr>
            <a:spLocks/>
          </p:cNvSpPr>
          <p:nvPr/>
        </p:nvSpPr>
        <p:spPr bwMode="auto">
          <a:xfrm rot="10800000" flipH="1">
            <a:off x="4959615" y="2913117"/>
            <a:ext cx="1078897" cy="564906"/>
          </a:xfrm>
          <a:prstGeom prst="rightBrace">
            <a:avLst>
              <a:gd name="adj1" fmla="val 0"/>
              <a:gd name="adj2" fmla="val 50000"/>
            </a:avLst>
          </a:prstGeom>
          <a:noFill/>
          <a:ln w="12700">
            <a:solidFill>
              <a:srgbClr val="1F497D">
                <a:lumMod val="60000"/>
                <a:lumOff val="40000"/>
              </a:srgb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190" tIns="0" rIns="0" bIns="0" anchor="ctr"/>
          <a:lstStyle/>
          <a:p>
            <a:pPr defTabSz="881365">
              <a:defRPr/>
            </a:pPr>
            <a:endParaRPr lang="en-US" sz="1700" kern="0" dirty="0">
              <a:solidFill>
                <a:prstClr val="black"/>
              </a:solidFill>
              <a:latin typeface="Arial" panose="020B0604020202020204" pitchFamily="34" charset="0"/>
              <a:ea typeface="MS PGothic" pitchFamily="34" charset="-128"/>
            </a:endParaRPr>
          </a:p>
        </p:txBody>
      </p:sp>
      <p:sp>
        <p:nvSpPr>
          <p:cNvPr id="33" name="TextBox 32"/>
          <p:cNvSpPr txBox="1"/>
          <p:nvPr/>
        </p:nvSpPr>
        <p:spPr>
          <a:xfrm>
            <a:off x="5866857" y="3081185"/>
            <a:ext cx="882386" cy="222245"/>
          </a:xfrm>
          <a:prstGeom prst="rect">
            <a:avLst/>
          </a:prstGeom>
          <a:solidFill>
            <a:sysClr val="window" lastClr="FFFFFF"/>
          </a:solidFill>
          <a:ln w="6350" algn="ctr">
            <a:solidFill>
              <a:srgbClr val="1F497D">
                <a:lumMod val="60000"/>
                <a:lumOff val="40000"/>
              </a:srgbClr>
            </a:solidFill>
            <a:miter lim="800000"/>
            <a:headEnd/>
            <a:tailEnd/>
          </a:ln>
          <a:effectLst/>
        </p:spPr>
        <p:txBody>
          <a:bodyPr wrap="square" lIns="26441" tIns="26441" rIns="0" bIns="26441">
            <a:spAutoFit/>
          </a:bodyPr>
          <a:lstStyle>
            <a:defPPr>
              <a:defRPr lang="en-US"/>
            </a:defPPr>
            <a:lvl1pPr defTabSz="895350" eaLnBrk="0" hangingPunct="0">
              <a:lnSpc>
                <a:spcPct val="90000"/>
              </a:lnSpc>
              <a:spcBef>
                <a:spcPct val="50000"/>
              </a:spcBef>
              <a:defRPr sz="600"/>
            </a:lvl1pPr>
          </a:lstStyle>
          <a:p>
            <a:pPr defTabSz="863003">
              <a:defRPr/>
            </a:pPr>
            <a:r>
              <a:rPr lang="en-US" kern="0" dirty="0">
                <a:solidFill>
                  <a:prstClr val="black"/>
                </a:solidFill>
                <a:latin typeface="Arial" panose="020B0604020202020204" pitchFamily="34" charset="0"/>
                <a:ea typeface="MS PGothic" pitchFamily="34" charset="-128"/>
              </a:rPr>
              <a:t>3. APIC/p4/¶1/L1-2; p5/L1</a:t>
            </a:r>
          </a:p>
        </p:txBody>
      </p:sp>
      <p:sp>
        <p:nvSpPr>
          <p:cNvPr id="34" name="AutoShape 8"/>
          <p:cNvSpPr>
            <a:spLocks/>
          </p:cNvSpPr>
          <p:nvPr/>
        </p:nvSpPr>
        <p:spPr bwMode="auto">
          <a:xfrm flipH="1">
            <a:off x="1120943" y="1997004"/>
            <a:ext cx="412582" cy="811590"/>
          </a:xfrm>
          <a:prstGeom prst="rightBrace">
            <a:avLst>
              <a:gd name="adj1" fmla="val 0"/>
              <a:gd name="adj2" fmla="val 50000"/>
            </a:avLst>
          </a:prstGeom>
          <a:noFill/>
          <a:ln w="12700">
            <a:solidFill>
              <a:srgbClr val="1F497D">
                <a:lumMod val="60000"/>
                <a:lumOff val="40000"/>
              </a:srgb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190" tIns="0" rIns="0" bIns="0" anchor="ctr"/>
          <a:lstStyle/>
          <a:p>
            <a:pPr defTabSz="881365">
              <a:defRPr/>
            </a:pPr>
            <a:endParaRPr lang="en-US" sz="1700" kern="0" dirty="0">
              <a:solidFill>
                <a:prstClr val="black"/>
              </a:solidFill>
              <a:latin typeface="Arial" panose="020B0604020202020204" pitchFamily="34" charset="0"/>
              <a:ea typeface="MS PGothic" pitchFamily="34" charset="-128"/>
            </a:endParaRPr>
          </a:p>
        </p:txBody>
      </p:sp>
      <p:sp>
        <p:nvSpPr>
          <p:cNvPr id="2" name="TextBox 1"/>
          <p:cNvSpPr txBox="1"/>
          <p:nvPr>
            <p:custDataLst>
              <p:tags r:id="rId1"/>
            </p:custDataLst>
          </p:nvPr>
        </p:nvSpPr>
        <p:spPr>
          <a:xfrm>
            <a:off x="0" y="0"/>
            <a:ext cx="3894667" cy="463420"/>
          </a:xfrm>
          <a:prstGeom prst="rect">
            <a:avLst/>
          </a:prstGeom>
          <a:noFill/>
        </p:spPr>
        <p:txBody>
          <a:bodyPr vert="horz" lIns="93177" tIns="46589" rIns="93177" bIns="46589" rtlCol="0">
            <a:spAutoFit/>
          </a:bodyPr>
          <a:lstStyle/>
          <a:p>
            <a:pPr fontAlgn="base">
              <a:spcBef>
                <a:spcPct val="0"/>
              </a:spcBef>
              <a:spcAft>
                <a:spcPct val="0"/>
              </a:spcAft>
            </a:pPr>
            <a:endParaRPr lang="en-US" sz="2400">
              <a:solidFill>
                <a:srgbClr val="000000"/>
              </a:solidFill>
              <a:latin typeface="Times" pitchFamily="122" charset="0"/>
              <a:ea typeface="MS PGothic" pitchFamily="34" charset="-128"/>
            </a:endParaRPr>
          </a:p>
        </p:txBody>
      </p:sp>
      <p:sp>
        <p:nvSpPr>
          <p:cNvPr id="19" name="AutoShape 8"/>
          <p:cNvSpPr>
            <a:spLocks/>
          </p:cNvSpPr>
          <p:nvPr/>
        </p:nvSpPr>
        <p:spPr bwMode="auto">
          <a:xfrm rot="10800000" flipH="1">
            <a:off x="5403607" y="2547072"/>
            <a:ext cx="1078897" cy="289887"/>
          </a:xfrm>
          <a:prstGeom prst="rightBrace">
            <a:avLst>
              <a:gd name="adj1" fmla="val 0"/>
              <a:gd name="adj2" fmla="val 50000"/>
            </a:avLst>
          </a:prstGeom>
          <a:noFill/>
          <a:ln w="12700">
            <a:solidFill>
              <a:srgbClr val="1F497D">
                <a:lumMod val="60000"/>
                <a:lumOff val="40000"/>
              </a:srgb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190" tIns="0" rIns="0" bIns="0" anchor="ctr"/>
          <a:lstStyle/>
          <a:p>
            <a:pPr defTabSz="881365">
              <a:defRPr/>
            </a:pPr>
            <a:endParaRPr lang="en-US" sz="1700" kern="0" dirty="0">
              <a:solidFill>
                <a:prstClr val="black"/>
              </a:solidFill>
              <a:latin typeface="Arial" panose="020B0604020202020204" pitchFamily="34" charset="0"/>
              <a:ea typeface="MS PGothic" pitchFamily="34" charset="-128"/>
            </a:endParaRPr>
          </a:p>
        </p:txBody>
      </p:sp>
      <p:sp>
        <p:nvSpPr>
          <p:cNvPr id="32" name="TextBox 31"/>
          <p:cNvSpPr txBox="1"/>
          <p:nvPr/>
        </p:nvSpPr>
        <p:spPr>
          <a:xfrm>
            <a:off x="6038512" y="2580892"/>
            <a:ext cx="882386" cy="222245"/>
          </a:xfrm>
          <a:prstGeom prst="rect">
            <a:avLst/>
          </a:prstGeom>
          <a:solidFill>
            <a:sysClr val="window" lastClr="FFFFFF"/>
          </a:solidFill>
          <a:ln w="6350" algn="ctr">
            <a:solidFill>
              <a:srgbClr val="1F497D">
                <a:lumMod val="60000"/>
                <a:lumOff val="40000"/>
              </a:srgbClr>
            </a:solidFill>
            <a:miter lim="800000"/>
            <a:headEnd/>
            <a:tailEnd/>
          </a:ln>
          <a:effectLst/>
        </p:spPr>
        <p:txBody>
          <a:bodyPr wrap="square" lIns="26441" tIns="26441" rIns="0" bIns="26441">
            <a:spAutoFit/>
          </a:bodyPr>
          <a:lstStyle>
            <a:defPPr>
              <a:defRPr lang="en-US"/>
            </a:defPPr>
            <a:lvl1pPr defTabSz="895350" eaLnBrk="0" hangingPunct="0">
              <a:lnSpc>
                <a:spcPct val="90000"/>
              </a:lnSpc>
              <a:spcBef>
                <a:spcPct val="50000"/>
              </a:spcBef>
              <a:defRPr sz="600"/>
            </a:lvl1pPr>
          </a:lstStyle>
          <a:p>
            <a:pPr>
              <a:defRPr/>
            </a:pPr>
            <a:r>
              <a:rPr lang="en-US" kern="0" dirty="0">
                <a:solidFill>
                  <a:prstClr val="black"/>
                </a:solidFill>
                <a:latin typeface="Arial" panose="020B0604020202020204" pitchFamily="34" charset="0"/>
                <a:ea typeface="MS PGothic" pitchFamily="34" charset="-128"/>
              </a:rPr>
              <a:t>3. APIC/p3/¶1/L1-2; p4/¶1/L1</a:t>
            </a:r>
          </a:p>
        </p:txBody>
      </p:sp>
    </p:spTree>
    <p:extLst>
      <p:ext uri="{BB962C8B-B14F-4D97-AF65-F5344CB8AC3E}">
        <p14:creationId xmlns:p14="http://schemas.microsoft.com/office/powerpoint/2010/main" val="225395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68400" y="8602608"/>
            <a:ext cx="4673600" cy="432332"/>
          </a:xfrm>
          <a:prstGeom prst="rect">
            <a:avLst/>
          </a:prstGeom>
          <a:noFill/>
        </p:spPr>
        <p:txBody>
          <a:bodyPr wrap="square" lIns="0" tIns="0" rIns="0" bIns="0" rtlCol="0" anchor="b" anchorCtr="0">
            <a:spAutoFit/>
          </a:bodyPr>
          <a:lstStyle/>
          <a:p>
            <a:pPr fontAlgn="base">
              <a:lnSpc>
                <a:spcPct val="90000"/>
              </a:lnSpc>
              <a:spcBef>
                <a:spcPts val="367"/>
              </a:spcBef>
              <a:spcAft>
                <a:spcPct val="0"/>
              </a:spcAft>
            </a:pPr>
            <a:r>
              <a:rPr lang="en-US" sz="900" b="1" dirty="0">
                <a:solidFill>
                  <a:srgbClr val="000000"/>
                </a:solidFill>
                <a:latin typeface="Arial"/>
                <a:ea typeface="Arial Unicode MS" pitchFamily="34" charset="-128"/>
                <a:cs typeface="Arial" panose="020B0604020202020204" pitchFamily="34" charset="0"/>
              </a:rPr>
              <a:t>Reference:</a:t>
            </a:r>
          </a:p>
          <a:p>
            <a:pPr fontAlgn="base">
              <a:lnSpc>
                <a:spcPct val="90000"/>
              </a:lnSpc>
              <a:spcBef>
                <a:spcPts val="367"/>
              </a:spcBef>
              <a:spcAft>
                <a:spcPct val="0"/>
              </a:spcAft>
            </a:pPr>
            <a:r>
              <a:rPr lang="en-US" sz="900" dirty="0">
                <a:solidFill>
                  <a:srgbClr val="000000"/>
                </a:solidFill>
                <a:latin typeface="Arial"/>
                <a:ea typeface="Arial Unicode MS" pitchFamily="34" charset="-128"/>
                <a:cs typeface="Arial" panose="020B0604020202020204" pitchFamily="34" charset="0"/>
              </a:rPr>
              <a:t>CDC. </a:t>
            </a:r>
            <a:r>
              <a:rPr lang="en-US" sz="900" dirty="0">
                <a:solidFill>
                  <a:srgbClr val="000000"/>
                </a:solidFill>
                <a:latin typeface="Arial"/>
                <a:ea typeface="MS PGothic" pitchFamily="34" charset="-128"/>
                <a:cs typeface="Arial" panose="020B0604020202020204" pitchFamily="34" charset="0"/>
              </a:rPr>
              <a:t>Core Elements of Hospital Antibiotic Stewardship Programs. </a:t>
            </a:r>
            <a:br>
              <a:rPr lang="en-US" sz="900" dirty="0">
                <a:solidFill>
                  <a:srgbClr val="000000"/>
                </a:solidFill>
                <a:latin typeface="Arial"/>
                <a:ea typeface="MS PGothic" pitchFamily="34" charset="-128"/>
                <a:cs typeface="Arial" panose="020B0604020202020204" pitchFamily="34" charset="0"/>
              </a:rPr>
            </a:br>
            <a:r>
              <a:rPr lang="en-US" sz="900" dirty="0">
                <a:solidFill>
                  <a:srgbClr val="000000"/>
                </a:solidFill>
                <a:latin typeface="Arial"/>
                <a:ea typeface="MS PGothic" pitchFamily="34" charset="-128"/>
                <a:cs typeface="Arial" panose="020B0604020202020204" pitchFamily="34" charset="0"/>
              </a:rPr>
              <a:t>Atlanta, GA: US Department of Health and Human Services, CDC; 2014.</a:t>
            </a:r>
            <a:endParaRPr lang="en-US" sz="900" dirty="0">
              <a:solidFill>
                <a:srgbClr val="000000"/>
              </a:solidFill>
              <a:latin typeface="Arial"/>
              <a:ea typeface="MS PGothic" pitchFamily="34" charset="-128"/>
            </a:endParaRPr>
          </a:p>
        </p:txBody>
      </p:sp>
      <p:sp>
        <p:nvSpPr>
          <p:cNvPr id="2" name="Slide Number Placeholder 1"/>
          <p:cNvSpPr>
            <a:spLocks noGrp="1"/>
          </p:cNvSpPr>
          <p:nvPr>
            <p:ph type="sldNum" sz="quarter" idx="10"/>
          </p:nvPr>
        </p:nvSpPr>
        <p:spPr/>
        <p:txBody>
          <a:bodyPr/>
          <a:lstStyle/>
          <a:p>
            <a:fld id="{8FC0992E-2C92-46DF-8065-C21F5011081D}" type="slidenum">
              <a:rPr lang="en-US" smtClean="0">
                <a:solidFill>
                  <a:srgbClr val="000000"/>
                </a:solidFill>
              </a:rPr>
              <a:pPr/>
              <a:t>16</a:t>
            </a:fld>
            <a:endParaRPr lang="en-US">
              <a:solidFill>
                <a:srgbClr val="000000"/>
              </a:solidFill>
            </a:endParaRPr>
          </a:p>
        </p:txBody>
      </p:sp>
      <p:sp>
        <p:nvSpPr>
          <p:cNvPr id="6" name="Slide Image Placeholder 5"/>
          <p:cNvSpPr>
            <a:spLocks noGrp="1" noRot="1" noChangeAspect="1"/>
          </p:cNvSpPr>
          <p:nvPr>
            <p:ph type="sldImg"/>
          </p:nvPr>
        </p:nvSpPr>
        <p:spPr>
          <a:xfrm>
            <a:off x="406400" y="696913"/>
            <a:ext cx="6197600" cy="3486150"/>
          </a:xfrm>
        </p:spPr>
      </p:sp>
      <p:sp>
        <p:nvSpPr>
          <p:cNvPr id="26" name="AutoShape 5"/>
          <p:cNvSpPr>
            <a:spLocks/>
          </p:cNvSpPr>
          <p:nvPr/>
        </p:nvSpPr>
        <p:spPr bwMode="auto">
          <a:xfrm rot="10800000" flipH="1">
            <a:off x="1054297" y="2686828"/>
            <a:ext cx="156701" cy="204189"/>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27" name="Rectangle 9"/>
          <p:cNvSpPr>
            <a:spLocks noChangeArrowheads="1"/>
          </p:cNvSpPr>
          <p:nvPr/>
        </p:nvSpPr>
        <p:spPr bwMode="auto">
          <a:xfrm>
            <a:off x="163355" y="2696649"/>
            <a:ext cx="893029"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4. </a:t>
            </a:r>
            <a:r>
              <a:rPr lang="en-US" sz="600" kern="0" dirty="0" err="1">
                <a:solidFill>
                  <a:prstClr val="black"/>
                </a:solidFill>
                <a:ea typeface="MS PGothic" pitchFamily="34" charset="-128"/>
              </a:rPr>
              <a:t>Smolinski</a:t>
            </a:r>
            <a:r>
              <a:rPr lang="en-US" sz="600" kern="0" dirty="0">
                <a:solidFill>
                  <a:prstClr val="black"/>
                </a:solidFill>
                <a:ea typeface="MS PGothic" pitchFamily="34" charset="-128"/>
              </a:rPr>
              <a:t> 2003/p32/¶4/</a:t>
            </a:r>
            <a:br>
              <a:rPr lang="en-US" sz="600" kern="0" dirty="0">
                <a:solidFill>
                  <a:prstClr val="black"/>
                </a:solidFill>
                <a:ea typeface="MS PGothic" pitchFamily="34" charset="-128"/>
              </a:rPr>
            </a:br>
            <a:r>
              <a:rPr lang="en-US" sz="600" kern="0" dirty="0">
                <a:solidFill>
                  <a:prstClr val="black"/>
                </a:solidFill>
                <a:ea typeface="MS PGothic" pitchFamily="34" charset="-128"/>
              </a:rPr>
              <a:t>L2-4</a:t>
            </a:r>
          </a:p>
        </p:txBody>
      </p:sp>
      <p:sp>
        <p:nvSpPr>
          <p:cNvPr id="28" name="AutoShape 5"/>
          <p:cNvSpPr>
            <a:spLocks/>
          </p:cNvSpPr>
          <p:nvPr/>
        </p:nvSpPr>
        <p:spPr bwMode="auto">
          <a:xfrm rot="10800000" flipH="1">
            <a:off x="1060385" y="2972260"/>
            <a:ext cx="150613" cy="269581"/>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29" name="Rectangle 28"/>
          <p:cNvSpPr>
            <a:spLocks noChangeArrowheads="1"/>
          </p:cNvSpPr>
          <p:nvPr/>
        </p:nvSpPr>
        <p:spPr bwMode="auto">
          <a:xfrm>
            <a:off x="153360" y="3023823"/>
            <a:ext cx="907025"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4. </a:t>
            </a:r>
            <a:r>
              <a:rPr lang="en-US" sz="600" kern="0" dirty="0" err="1">
                <a:solidFill>
                  <a:prstClr val="black"/>
                </a:solidFill>
                <a:ea typeface="MS PGothic" pitchFamily="34" charset="-128"/>
              </a:rPr>
              <a:t>Smolinski</a:t>
            </a:r>
            <a:r>
              <a:rPr lang="en-US" sz="600" kern="0" dirty="0">
                <a:solidFill>
                  <a:prstClr val="black"/>
                </a:solidFill>
                <a:ea typeface="MS PGothic" pitchFamily="34" charset="-128"/>
              </a:rPr>
              <a:t> 2003/ p32/¶4/L4</a:t>
            </a:r>
          </a:p>
        </p:txBody>
      </p:sp>
      <p:sp>
        <p:nvSpPr>
          <p:cNvPr id="30" name="AutoShape 5"/>
          <p:cNvSpPr>
            <a:spLocks/>
          </p:cNvSpPr>
          <p:nvPr/>
        </p:nvSpPr>
        <p:spPr bwMode="auto">
          <a:xfrm rot="10800000" flipH="1">
            <a:off x="1060385" y="3298009"/>
            <a:ext cx="150613" cy="311110"/>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31" name="Rectangle 30"/>
          <p:cNvSpPr>
            <a:spLocks noChangeArrowheads="1"/>
          </p:cNvSpPr>
          <p:nvPr/>
        </p:nvSpPr>
        <p:spPr bwMode="auto">
          <a:xfrm>
            <a:off x="153360" y="3275794"/>
            <a:ext cx="907025"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4. </a:t>
            </a:r>
            <a:r>
              <a:rPr lang="en-US" sz="600" kern="0" dirty="0" err="1">
                <a:solidFill>
                  <a:prstClr val="black"/>
                </a:solidFill>
                <a:ea typeface="MS PGothic" pitchFamily="34" charset="-128"/>
              </a:rPr>
              <a:t>Smolinski</a:t>
            </a:r>
            <a:r>
              <a:rPr lang="en-US" sz="600" kern="0" dirty="0">
                <a:solidFill>
                  <a:prstClr val="black"/>
                </a:solidFill>
                <a:ea typeface="MS PGothic" pitchFamily="34" charset="-128"/>
              </a:rPr>
              <a:t> 2003/ p203/¶2/L1-3; L5-7</a:t>
            </a:r>
          </a:p>
        </p:txBody>
      </p:sp>
      <p:sp>
        <p:nvSpPr>
          <p:cNvPr id="32" name="AutoShape 5"/>
          <p:cNvSpPr>
            <a:spLocks/>
          </p:cNvSpPr>
          <p:nvPr/>
        </p:nvSpPr>
        <p:spPr bwMode="auto">
          <a:xfrm flipH="1">
            <a:off x="5801083" y="2697925"/>
            <a:ext cx="150613" cy="236129"/>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33" name="Rectangle 9"/>
          <p:cNvSpPr>
            <a:spLocks noChangeArrowheads="1"/>
          </p:cNvSpPr>
          <p:nvPr/>
        </p:nvSpPr>
        <p:spPr bwMode="auto">
          <a:xfrm>
            <a:off x="5943237" y="2727636"/>
            <a:ext cx="907025"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4. </a:t>
            </a:r>
            <a:r>
              <a:rPr lang="en-US" sz="600" kern="0" dirty="0" err="1">
                <a:solidFill>
                  <a:prstClr val="black"/>
                </a:solidFill>
                <a:ea typeface="MS PGothic" pitchFamily="34" charset="-128"/>
              </a:rPr>
              <a:t>Smolinski</a:t>
            </a:r>
            <a:r>
              <a:rPr lang="en-US" sz="600" kern="0" dirty="0">
                <a:solidFill>
                  <a:prstClr val="black"/>
                </a:solidFill>
                <a:ea typeface="MS PGothic" pitchFamily="34" charset="-128"/>
              </a:rPr>
              <a:t> 2003/ p32/¶4/L6</a:t>
            </a:r>
          </a:p>
        </p:txBody>
      </p:sp>
      <p:sp>
        <p:nvSpPr>
          <p:cNvPr id="34" name="AutoShape 5"/>
          <p:cNvSpPr>
            <a:spLocks/>
          </p:cNvSpPr>
          <p:nvPr/>
        </p:nvSpPr>
        <p:spPr bwMode="auto">
          <a:xfrm flipH="1">
            <a:off x="5807151" y="3262814"/>
            <a:ext cx="150613" cy="238707"/>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35" name="Rectangle 9"/>
          <p:cNvSpPr>
            <a:spLocks noChangeArrowheads="1"/>
          </p:cNvSpPr>
          <p:nvPr/>
        </p:nvSpPr>
        <p:spPr bwMode="auto">
          <a:xfrm>
            <a:off x="5951251" y="3313995"/>
            <a:ext cx="888880"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4. </a:t>
            </a:r>
            <a:r>
              <a:rPr lang="en-US" sz="600" kern="0" dirty="0" err="1">
                <a:solidFill>
                  <a:prstClr val="black"/>
                </a:solidFill>
                <a:ea typeface="MS PGothic" pitchFamily="34" charset="-128"/>
              </a:rPr>
              <a:t>Smolinski</a:t>
            </a:r>
            <a:r>
              <a:rPr lang="en-US" sz="600" kern="0" dirty="0">
                <a:solidFill>
                  <a:prstClr val="black"/>
                </a:solidFill>
                <a:ea typeface="MS PGothic" pitchFamily="34" charset="-128"/>
              </a:rPr>
              <a:t> 2003/</a:t>
            </a:r>
            <a:br>
              <a:rPr lang="en-US" sz="600" kern="0" dirty="0">
                <a:solidFill>
                  <a:prstClr val="black"/>
                </a:solidFill>
                <a:ea typeface="MS PGothic" pitchFamily="34" charset="-128"/>
              </a:rPr>
            </a:br>
            <a:r>
              <a:rPr lang="en-US" sz="600" kern="0" dirty="0">
                <a:solidFill>
                  <a:prstClr val="black"/>
                </a:solidFill>
                <a:ea typeface="MS PGothic" pitchFamily="34" charset="-128"/>
              </a:rPr>
              <a:t>p32/¶4/ L6-7</a:t>
            </a:r>
          </a:p>
        </p:txBody>
      </p:sp>
      <p:sp>
        <p:nvSpPr>
          <p:cNvPr id="36" name="AutoShape 5"/>
          <p:cNvSpPr>
            <a:spLocks/>
          </p:cNvSpPr>
          <p:nvPr/>
        </p:nvSpPr>
        <p:spPr bwMode="auto">
          <a:xfrm flipH="1">
            <a:off x="5801695" y="2958648"/>
            <a:ext cx="150613" cy="283193"/>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37" name="Rectangle 9"/>
          <p:cNvSpPr>
            <a:spLocks noChangeArrowheads="1"/>
          </p:cNvSpPr>
          <p:nvPr/>
        </p:nvSpPr>
        <p:spPr bwMode="auto">
          <a:xfrm>
            <a:off x="5953837" y="2990829"/>
            <a:ext cx="963091"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1. </a:t>
            </a:r>
            <a:r>
              <a:rPr lang="en-US" sz="600" kern="0" dirty="0" err="1">
                <a:solidFill>
                  <a:prstClr val="black"/>
                </a:solidFill>
                <a:ea typeface="MS PGothic" pitchFamily="34" charset="-128"/>
              </a:rPr>
              <a:t>CDC.AntibioticResistance</a:t>
            </a:r>
            <a:r>
              <a:rPr lang="en-US" sz="600" kern="0" dirty="0">
                <a:solidFill>
                  <a:prstClr val="black"/>
                </a:solidFill>
                <a:ea typeface="MS PGothic" pitchFamily="34" charset="-128"/>
              </a:rPr>
              <a:t>/ p11/¶4/L5-7</a:t>
            </a:r>
          </a:p>
        </p:txBody>
      </p:sp>
      <p:sp>
        <p:nvSpPr>
          <p:cNvPr id="39" name="AutoShape 5"/>
          <p:cNvSpPr>
            <a:spLocks/>
          </p:cNvSpPr>
          <p:nvPr/>
        </p:nvSpPr>
        <p:spPr bwMode="auto">
          <a:xfrm rot="10800000" flipH="1">
            <a:off x="1060385" y="1436144"/>
            <a:ext cx="229724" cy="217781"/>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41" name="AutoShape 5"/>
          <p:cNvSpPr>
            <a:spLocks/>
          </p:cNvSpPr>
          <p:nvPr/>
        </p:nvSpPr>
        <p:spPr bwMode="auto">
          <a:xfrm rot="10800000" flipH="1">
            <a:off x="1060385" y="1717275"/>
            <a:ext cx="229724" cy="217781"/>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0" rIns="0" bIns="0" anchor="ctr"/>
          <a:lstStyle/>
          <a:p>
            <a:pPr algn="ctr" defTabSz="881365">
              <a:defRPr/>
            </a:pPr>
            <a:endParaRPr lang="en-US" sz="600" kern="0">
              <a:solidFill>
                <a:prstClr val="black"/>
              </a:solidFill>
              <a:ea typeface="MS PGothic" pitchFamily="34" charset="-128"/>
            </a:endParaRPr>
          </a:p>
        </p:txBody>
      </p:sp>
      <p:sp>
        <p:nvSpPr>
          <p:cNvPr id="42" name="AutoShape 5"/>
          <p:cNvSpPr>
            <a:spLocks/>
          </p:cNvSpPr>
          <p:nvPr/>
        </p:nvSpPr>
        <p:spPr bwMode="auto">
          <a:xfrm rot="10800000" flipH="1">
            <a:off x="1017786" y="4604313"/>
            <a:ext cx="157459" cy="419287"/>
          </a:xfrm>
          <a:prstGeom prst="leftBrace">
            <a:avLst>
              <a:gd name="adj1" fmla="val 0"/>
              <a:gd name="adj2" fmla="val 50000"/>
            </a:avLst>
          </a:prstGeom>
          <a:noFill/>
          <a:ln w="12700">
            <a:solidFill>
              <a:srgbClr val="1F497D">
                <a:lumMod val="60000"/>
                <a:lumOff val="40000"/>
              </a:srgbClr>
            </a:solidFill>
            <a:round/>
            <a:headEnd/>
            <a:tailEnd/>
          </a:ln>
          <a:extLst>
            <a:ext uri="{909E8E84-426E-40DD-AFC4-6F175D3DCCD1}">
              <a14:hiddenFill xmlns:a14="http://schemas.microsoft.com/office/drawing/2010/main">
                <a:solidFill>
                  <a:srgbClr val="FFFFFF"/>
                </a:solidFill>
              </a14:hiddenFill>
            </a:ext>
          </a:extLst>
        </p:spPr>
        <p:txBody>
          <a:bodyPr rot="10800000" wrap="none" lIns="17338" tIns="26441" rIns="0" bIns="26441" anchor="ctr"/>
          <a:lstStyle/>
          <a:p>
            <a:pPr algn="ctr" defTabSz="881365">
              <a:defRPr/>
            </a:pPr>
            <a:endParaRPr lang="en-US" sz="600" kern="0">
              <a:solidFill>
                <a:prstClr val="black"/>
              </a:solidFill>
              <a:ea typeface="MS PGothic" pitchFamily="34" charset="-128"/>
            </a:endParaRPr>
          </a:p>
        </p:txBody>
      </p:sp>
      <p:sp>
        <p:nvSpPr>
          <p:cNvPr id="43" name="Rectangle 42"/>
          <p:cNvSpPr>
            <a:spLocks noChangeArrowheads="1"/>
          </p:cNvSpPr>
          <p:nvPr/>
        </p:nvSpPr>
        <p:spPr bwMode="auto">
          <a:xfrm>
            <a:off x="348638" y="4697735"/>
            <a:ext cx="692516"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953" tIns="26441" rIns="27953" bIns="26441">
            <a:spAutoFit/>
          </a:bodyPr>
          <a:lstStyle/>
          <a:p>
            <a:pPr defTabSz="861473">
              <a:defRPr/>
            </a:pPr>
            <a:r>
              <a:rPr lang="en-US" sz="600" kern="0" dirty="0" err="1">
                <a:solidFill>
                  <a:prstClr val="black"/>
                </a:solidFill>
                <a:ea typeface="MS PGothic" pitchFamily="34" charset="-128"/>
              </a:rPr>
              <a:t>CDC.CoreElements</a:t>
            </a:r>
            <a:r>
              <a:rPr lang="en-US" sz="600" kern="0" dirty="0">
                <a:solidFill>
                  <a:prstClr val="black"/>
                </a:solidFill>
                <a:ea typeface="MS PGothic" pitchFamily="34" charset="-128"/>
              </a:rPr>
              <a:t>/p3/¶1</a:t>
            </a:r>
          </a:p>
        </p:txBody>
      </p:sp>
      <p:sp>
        <p:nvSpPr>
          <p:cNvPr id="38" name="Rectangle 9"/>
          <p:cNvSpPr>
            <a:spLocks noChangeArrowheads="1"/>
          </p:cNvSpPr>
          <p:nvPr/>
        </p:nvSpPr>
        <p:spPr bwMode="auto">
          <a:xfrm>
            <a:off x="110914" y="1398240"/>
            <a:ext cx="988417" cy="241020"/>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1. </a:t>
            </a:r>
            <a:r>
              <a:rPr lang="en-US" sz="600" kern="0" dirty="0" err="1">
                <a:solidFill>
                  <a:prstClr val="black"/>
                </a:solidFill>
                <a:ea typeface="MS PGothic" pitchFamily="34" charset="-128"/>
              </a:rPr>
              <a:t>CDC.AntibioticResistance</a:t>
            </a:r>
            <a:r>
              <a:rPr lang="en-US" sz="600" kern="0" dirty="0">
                <a:solidFill>
                  <a:prstClr val="black"/>
                </a:solidFill>
                <a:ea typeface="MS PGothic" pitchFamily="34" charset="-128"/>
              </a:rPr>
              <a:t>/ p41/¶2/L4-5</a:t>
            </a:r>
          </a:p>
        </p:txBody>
      </p:sp>
      <p:sp>
        <p:nvSpPr>
          <p:cNvPr id="40" name="Rectangle 9"/>
          <p:cNvSpPr>
            <a:spLocks noChangeArrowheads="1"/>
          </p:cNvSpPr>
          <p:nvPr/>
        </p:nvSpPr>
        <p:spPr bwMode="auto">
          <a:xfrm>
            <a:off x="325013" y="1708760"/>
            <a:ext cx="744580" cy="428764"/>
          </a:xfrm>
          <a:prstGeom prst="rect">
            <a:avLst/>
          </a:prstGeom>
          <a:solidFill>
            <a:sysClr val="window" lastClr="FFFFFF"/>
          </a:solidFill>
          <a:ln w="6350" algn="ctr">
            <a:solidFill>
              <a:srgbClr val="1F497D">
                <a:lumMod val="60000"/>
                <a:lumOff val="4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13" tIns="26441" rIns="0" bIns="26441">
            <a:spAutoFit/>
          </a:bodyPr>
          <a:lstStyle/>
          <a:p>
            <a:pPr defTabSz="861473">
              <a:defRPr/>
            </a:pPr>
            <a:r>
              <a:rPr lang="en-US" sz="600" kern="0" dirty="0">
                <a:solidFill>
                  <a:prstClr val="black"/>
                </a:solidFill>
                <a:ea typeface="MS PGothic" pitchFamily="34" charset="-128"/>
              </a:rPr>
              <a:t>2. </a:t>
            </a:r>
            <a:r>
              <a:rPr lang="en-US" sz="600" kern="0" dirty="0" err="1">
                <a:solidFill>
                  <a:prstClr val="black"/>
                </a:solidFill>
                <a:ea typeface="MS PGothic" pitchFamily="34" charset="-128"/>
              </a:rPr>
              <a:t>CDC.CoreElements</a:t>
            </a:r>
            <a:r>
              <a:rPr lang="en-US" sz="600" kern="0" dirty="0">
                <a:solidFill>
                  <a:prstClr val="black"/>
                </a:solidFill>
                <a:ea typeface="MS PGothic" pitchFamily="34" charset="-128"/>
              </a:rPr>
              <a:t>/ p3/¶1/ L12-15</a:t>
            </a:r>
          </a:p>
          <a:p>
            <a:pPr defTabSz="861473">
              <a:defRPr/>
            </a:pPr>
            <a:endParaRPr lang="en-US" sz="600" kern="0" dirty="0">
              <a:solidFill>
                <a:prstClr val="black"/>
              </a:solidFill>
              <a:ea typeface="MS PGothic" pitchFamily="34" charset="-128"/>
            </a:endParaRPr>
          </a:p>
          <a:p>
            <a:pPr defTabSz="861473">
              <a:defRPr/>
            </a:pPr>
            <a:r>
              <a:rPr lang="en-US" sz="600" kern="0" dirty="0">
                <a:solidFill>
                  <a:prstClr val="black"/>
                </a:solidFill>
                <a:ea typeface="MS PGothic" pitchFamily="34" charset="-128"/>
              </a:rPr>
              <a:t>3. WHO/p1/bullet 2-3</a:t>
            </a:r>
          </a:p>
        </p:txBody>
      </p:sp>
      <p:sp>
        <p:nvSpPr>
          <p:cNvPr id="4" name="Notes Placeholder 3"/>
          <p:cNvSpPr>
            <a:spLocks noGrp="1"/>
          </p:cNvSpPr>
          <p:nvPr>
            <p:ph type="body" sz="quarter" idx="11"/>
          </p:nvPr>
        </p:nvSpPr>
        <p:spPr>
          <a:xfrm>
            <a:off x="1168400" y="4415790"/>
            <a:ext cx="4673600" cy="3660458"/>
          </a:xfrm>
        </p:spPr>
        <p:txBody>
          <a:bodyPr/>
          <a:lstStyle/>
          <a:p>
            <a:pPr lvl="0" eaLnBrk="0" fontAlgn="base" hangingPunct="0">
              <a:lnSpc>
                <a:spcPct val="90000"/>
              </a:lnSpc>
              <a:spcBef>
                <a:spcPct val="30000"/>
              </a:spcBef>
              <a:spcAft>
                <a:spcPct val="0"/>
              </a:spcAft>
            </a:pPr>
            <a:r>
              <a:rPr lang="en-US" sz="1000" b="1" dirty="0">
                <a:solidFill>
                  <a:srgbClr val="000000"/>
                </a:solidFill>
                <a:latin typeface="Arial"/>
                <a:ea typeface="MS PGothic" pitchFamily="34" charset="-128"/>
              </a:rPr>
              <a:t>Speaker notes: Add a couple slides prior  Mandates</a:t>
            </a:r>
          </a:p>
          <a:p>
            <a:pPr marL="174708" indent="-174708" eaLnBrk="0" fontAlgn="base" hangingPunct="0">
              <a:lnSpc>
                <a:spcPct val="90000"/>
              </a:lnSpc>
              <a:spcBef>
                <a:spcPct val="30000"/>
              </a:spcBef>
              <a:spcAft>
                <a:spcPct val="0"/>
              </a:spcAft>
              <a:buFont typeface="Wingdings" panose="05000000000000000000" pitchFamily="2" charset="2"/>
              <a:buChar char="§"/>
            </a:pPr>
            <a:r>
              <a:rPr lang="en-US" sz="1000" dirty="0">
                <a:solidFill>
                  <a:srgbClr val="000000"/>
                </a:solidFill>
                <a:latin typeface="Arial"/>
                <a:ea typeface="MS PGothic" pitchFamily="34" charset="-128"/>
              </a:rPr>
              <a:t>One of the major consequences of antibiotic misuse is the development of antibiotic resistance, described by the CDC as one of the key microbial threats to health in the United States</a:t>
            </a:r>
            <a:endParaRPr lang="en-US" sz="1000" baseline="30000" dirty="0">
              <a:solidFill>
                <a:srgbClr val="000000"/>
              </a:solidFill>
              <a:latin typeface="Arial"/>
              <a:ea typeface="MS PGothic" pitchFamily="34" charset="-128"/>
            </a:endParaRPr>
          </a:p>
          <a:p>
            <a:pPr marL="174708" indent="-174708" eaLnBrk="0" fontAlgn="base" hangingPunct="0">
              <a:lnSpc>
                <a:spcPct val="90000"/>
              </a:lnSpc>
              <a:spcBef>
                <a:spcPct val="30000"/>
              </a:spcBef>
              <a:spcAft>
                <a:spcPct val="0"/>
              </a:spcAft>
              <a:buFont typeface="Wingdings" panose="05000000000000000000" pitchFamily="2" charset="2"/>
              <a:buChar char="§"/>
            </a:pPr>
            <a:r>
              <a:rPr lang="en-US" sz="1000" dirty="0">
                <a:solidFill>
                  <a:srgbClr val="000000"/>
                </a:solidFill>
                <a:latin typeface="Arial"/>
                <a:ea typeface="MS PGothic" pitchFamily="34" charset="-128"/>
              </a:rPr>
              <a:t>The slide above describes some of the clinical and economic consequences of antibiotic resistance</a:t>
            </a:r>
          </a:p>
          <a:p>
            <a:pPr marL="0" indent="0" eaLnBrk="0" fontAlgn="base" hangingPunct="0">
              <a:lnSpc>
                <a:spcPct val="90000"/>
              </a:lnSpc>
              <a:spcBef>
                <a:spcPct val="30000"/>
              </a:spcBef>
              <a:spcAft>
                <a:spcPct val="0"/>
              </a:spcAft>
              <a:buFont typeface="Wingdings" panose="05000000000000000000" pitchFamily="2" charset="2"/>
              <a:buNone/>
            </a:pPr>
            <a:endParaRPr lang="en-US" sz="1000" b="1" dirty="0">
              <a:solidFill>
                <a:srgbClr val="000000"/>
              </a:solidFill>
              <a:latin typeface="Arial"/>
              <a:ea typeface="MS PGothic" pitchFamily="34" charset="-128"/>
            </a:endParaRPr>
          </a:p>
          <a:p>
            <a:pPr marL="0" indent="0" eaLnBrk="0" fontAlgn="base" hangingPunct="0">
              <a:lnSpc>
                <a:spcPct val="90000"/>
              </a:lnSpc>
              <a:spcBef>
                <a:spcPct val="30000"/>
              </a:spcBef>
              <a:spcAft>
                <a:spcPct val="0"/>
              </a:spcAft>
              <a:buFont typeface="Wingdings" panose="05000000000000000000" pitchFamily="2" charset="2"/>
              <a:buNone/>
            </a:pPr>
            <a:r>
              <a:rPr lang="en-US" sz="1000" b="1" dirty="0">
                <a:solidFill>
                  <a:srgbClr val="000000"/>
                </a:solidFill>
                <a:latin typeface="Arial"/>
                <a:ea typeface="MS PGothic" pitchFamily="34" charset="-128"/>
              </a:rPr>
              <a:t>REFERENCES</a:t>
            </a:r>
          </a:p>
          <a:p>
            <a:pPr marL="228600" indent="-228600">
              <a:buAutoNum type="arabicPeriod"/>
            </a:pPr>
            <a:r>
              <a:rPr lang="en-US" dirty="0"/>
              <a:t>CDC. Antibiotic Resistance Threats in the United States, 2013. www.cdc.gov/drugresistance/pdf/ar-threats-2013-508.pdf. Accessed March 29, 2016.</a:t>
            </a:r>
          </a:p>
          <a:p>
            <a:pPr marL="228600" indent="-228600">
              <a:buAutoNum type="arabicPeriod"/>
            </a:pPr>
            <a:r>
              <a:rPr lang="en-US" dirty="0"/>
              <a:t>CDC. Core Elements of Hospital Antibiotic Stewardship Programs. Atlanta, GA: US Department of Health and Human Services, CDC; 2014.</a:t>
            </a:r>
          </a:p>
          <a:p>
            <a:pPr marL="228600" indent="-228600">
              <a:buAutoNum type="arabicPeriod"/>
            </a:pPr>
            <a:r>
              <a:rPr lang="en-US" dirty="0"/>
              <a:t>World Health Organization. Antimicrobial resistance. http://www.who.int/mediacentre/factsheets/fs194/en/. Updated April 2015. Accessed May 6, 2016.</a:t>
            </a:r>
          </a:p>
          <a:p>
            <a:pPr marL="228600" indent="-228600">
              <a:buAutoNum type="arabicPeriod"/>
            </a:pPr>
            <a:r>
              <a:rPr lang="en-US" dirty="0" err="1"/>
              <a:t>Smolinski</a:t>
            </a:r>
            <a:r>
              <a:rPr lang="en-US" dirty="0"/>
              <a:t> M et al. Microbial Threats to Health: Emergence, Detection, and Response. Washington, DC: The National Academies Press; 2003.</a:t>
            </a:r>
          </a:p>
        </p:txBody>
      </p:sp>
    </p:spTree>
    <p:extLst>
      <p:ext uri="{BB962C8B-B14F-4D97-AF65-F5344CB8AC3E}">
        <p14:creationId xmlns:p14="http://schemas.microsoft.com/office/powerpoint/2010/main" val="151894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rgbClr val="000000"/>
                </a:solidFill>
                <a:latin typeface="Century Gothic" panose="020B0502020202020204" pitchFamily="34" charset="0"/>
                <a:ea typeface="Calibri" panose="020F0502020204030204" pitchFamily="34" charset="0"/>
              </a:rPr>
              <a:t>Respiratory</a:t>
            </a:r>
            <a:r>
              <a:rPr lang="en-US" baseline="0" dirty="0">
                <a:solidFill>
                  <a:srgbClr val="000000"/>
                </a:solidFill>
                <a:latin typeface="Century Gothic" panose="020B0502020202020204" pitchFamily="34" charset="0"/>
                <a:ea typeface="Calibri" panose="020F0502020204030204" pitchFamily="34" charset="0"/>
              </a:rPr>
              <a:t> tract infections are a significant cause of morbidity and mortality. Additionally, respiratory infections exact a huge economic cost across the world.</a:t>
            </a:r>
          </a:p>
          <a:p>
            <a:pPr marL="0" indent="0">
              <a:buNone/>
            </a:pPr>
            <a:r>
              <a:rPr lang="en-US" dirty="0">
                <a:solidFill>
                  <a:srgbClr val="000000"/>
                </a:solidFill>
                <a:latin typeface="Century Gothic" panose="020B0502020202020204" pitchFamily="34" charset="0"/>
                <a:ea typeface="Calibri" panose="020F0502020204030204" pitchFamily="34" charset="0"/>
              </a:rPr>
              <a:t>Read bullet points as</a:t>
            </a:r>
            <a:r>
              <a:rPr lang="en-US" baseline="0" dirty="0">
                <a:solidFill>
                  <a:srgbClr val="000000"/>
                </a:solidFill>
                <a:latin typeface="Century Gothic" panose="020B0502020202020204" pitchFamily="34" charset="0"/>
                <a:ea typeface="Calibri" panose="020F0502020204030204" pitchFamily="34" charset="0"/>
              </a:rPr>
              <a:t> shown.</a:t>
            </a:r>
          </a:p>
          <a:p>
            <a:pPr marL="0" indent="0">
              <a:buNone/>
            </a:pPr>
            <a:r>
              <a:rPr lang="en-US" dirty="0">
                <a:solidFill>
                  <a:srgbClr val="000000"/>
                </a:solidFill>
                <a:latin typeface="Century Gothic" panose="020B0502020202020204" pitchFamily="34" charset="0"/>
                <a:ea typeface="Calibri" panose="020F0502020204030204" pitchFamily="34" charset="0"/>
              </a:rPr>
              <a:t>1. Acute Respiratory Infections Atlas, World Lung Foundation, 2010</a:t>
            </a:r>
          </a:p>
          <a:p>
            <a:pPr marL="0" indent="0">
              <a:spcBef>
                <a:spcPts val="0"/>
              </a:spcBef>
              <a:spcAft>
                <a:spcPts val="0"/>
              </a:spcAft>
              <a:buClr>
                <a:srgbClr val="C00000"/>
              </a:buClr>
              <a:buFont typeface="Arial" panose="020B0604020202020204" pitchFamily="34" charset="0"/>
              <a:buNone/>
            </a:pPr>
            <a:r>
              <a:rPr lang="en-US" dirty="0">
                <a:solidFill>
                  <a:srgbClr val="000000"/>
                </a:solidFill>
                <a:latin typeface="Century Gothic" panose="020B0502020202020204" pitchFamily="34" charset="0"/>
                <a:ea typeface="Calibri" panose="020F0502020204030204" pitchFamily="34" charset="0"/>
              </a:rPr>
              <a:t>2. </a:t>
            </a:r>
            <a:r>
              <a:rPr lang="en-US" dirty="0" err="1">
                <a:solidFill>
                  <a:srgbClr val="000000"/>
                </a:solidFill>
                <a:latin typeface="Century Gothic" panose="020B0502020202020204" pitchFamily="34" charset="0"/>
                <a:ea typeface="Calibri" panose="020F0502020204030204" pitchFamily="34" charset="0"/>
              </a:rPr>
              <a:t>Ruuskanen</a:t>
            </a:r>
            <a:r>
              <a:rPr lang="en-US" dirty="0">
                <a:solidFill>
                  <a:srgbClr val="000000"/>
                </a:solidFill>
                <a:latin typeface="Century Gothic" panose="020B0502020202020204" pitchFamily="34" charset="0"/>
                <a:ea typeface="Calibri" panose="020F0502020204030204" pitchFamily="34" charset="0"/>
              </a:rPr>
              <a:t>, O; Lahti, E; Jennings, LC; Murdoch, DR (2011-04-09). "Viral pneumonia.". Lancet 377 (9773): 1264–75. [3] </a:t>
            </a:r>
            <a:r>
              <a:rPr lang="en-US" dirty="0" err="1">
                <a:solidFill>
                  <a:srgbClr val="000000"/>
                </a:solidFill>
                <a:latin typeface="Century Gothic" panose="020B0502020202020204" pitchFamily="34" charset="0"/>
                <a:ea typeface="Calibri" panose="020F0502020204030204" pitchFamily="34" charset="0"/>
              </a:rPr>
              <a:t>Kabra</a:t>
            </a:r>
            <a:r>
              <a:rPr lang="en-US" dirty="0">
                <a:solidFill>
                  <a:srgbClr val="000000"/>
                </a:solidFill>
                <a:latin typeface="Century Gothic" panose="020B0502020202020204" pitchFamily="34" charset="0"/>
                <a:ea typeface="Calibri" panose="020F0502020204030204" pitchFamily="34" charset="0"/>
              </a:rPr>
              <a:t> SK; </a:t>
            </a:r>
            <a:r>
              <a:rPr lang="en-US" dirty="0" err="1">
                <a:solidFill>
                  <a:srgbClr val="000000"/>
                </a:solidFill>
                <a:latin typeface="Century Gothic" panose="020B0502020202020204" pitchFamily="34" charset="0"/>
                <a:ea typeface="Calibri" panose="020F0502020204030204" pitchFamily="34" charset="0"/>
              </a:rPr>
              <a:t>Lodha</a:t>
            </a:r>
            <a:r>
              <a:rPr lang="en-US" dirty="0">
                <a:solidFill>
                  <a:srgbClr val="000000"/>
                </a:solidFill>
                <a:latin typeface="Century Gothic" panose="020B0502020202020204" pitchFamily="34" charset="0"/>
                <a:ea typeface="Calibri" panose="020F0502020204030204" pitchFamily="34" charset="0"/>
              </a:rPr>
              <a:t> R; Pandey RM (2010). "Antibiotics for community-acquired pneumonia in children". Cochrane Database </a:t>
            </a:r>
            <a:r>
              <a:rPr lang="en-US" dirty="0" err="1">
                <a:solidFill>
                  <a:srgbClr val="000000"/>
                </a:solidFill>
                <a:latin typeface="Century Gothic" panose="020B0502020202020204" pitchFamily="34" charset="0"/>
                <a:ea typeface="Calibri" panose="020F0502020204030204" pitchFamily="34" charset="0"/>
              </a:rPr>
              <a:t>Syst</a:t>
            </a:r>
            <a:r>
              <a:rPr lang="en-US" dirty="0">
                <a:solidFill>
                  <a:srgbClr val="000000"/>
                </a:solidFill>
                <a:latin typeface="Century Gothic" panose="020B0502020202020204" pitchFamily="34" charset="0"/>
                <a:ea typeface="Calibri" panose="020F0502020204030204" pitchFamily="34" charset="0"/>
              </a:rPr>
              <a:t> Rev 3 (3).</a:t>
            </a:r>
          </a:p>
          <a:p>
            <a:pPr marL="0" indent="0">
              <a:spcBef>
                <a:spcPts val="0"/>
              </a:spcBef>
              <a:spcAft>
                <a:spcPts val="0"/>
              </a:spcAft>
              <a:buClr>
                <a:srgbClr val="C00000"/>
              </a:buClr>
              <a:buFont typeface="Arial" panose="020B0604020202020204" pitchFamily="34" charset="0"/>
              <a:buNone/>
            </a:pPr>
            <a:r>
              <a:rPr lang="en-US" dirty="0">
                <a:solidFill>
                  <a:srgbClr val="000000"/>
                </a:solidFill>
                <a:latin typeface="Century Gothic" panose="020B0502020202020204" pitchFamily="34" charset="0"/>
                <a:ea typeface="Calibri" panose="020F0502020204030204" pitchFamily="34" charset="0"/>
              </a:rPr>
              <a:t>3. WHO Fact sheet N°331, November 2015.</a:t>
            </a:r>
          </a:p>
          <a:p>
            <a:pPr marL="0" indent="0">
              <a:spcBef>
                <a:spcPts val="0"/>
              </a:spcBef>
              <a:spcAft>
                <a:spcPts val="0"/>
              </a:spcAft>
              <a:buClr>
                <a:srgbClr val="C00000"/>
              </a:buClr>
              <a:buFont typeface="Arial" panose="020B0604020202020204" pitchFamily="34" charset="0"/>
              <a:buNone/>
            </a:pPr>
            <a:r>
              <a:rPr lang="en-US" dirty="0">
                <a:solidFill>
                  <a:srgbClr val="000000"/>
                </a:solidFill>
                <a:latin typeface="Century Gothic" panose="020B0502020202020204" pitchFamily="34" charset="0"/>
                <a:ea typeface="Calibri" panose="020F0502020204030204" pitchFamily="34" charset="0"/>
              </a:rPr>
              <a:t>4. American Thoracic Society, Top 20 Pneumonia Facts 2015; https://www.thoracic.org/patients/patient-resources/resources/top-pneumonia-facts.pdf accessed April 21, 2016.</a:t>
            </a:r>
          </a:p>
        </p:txBody>
      </p:sp>
      <p:sp>
        <p:nvSpPr>
          <p:cNvPr id="4" name="Slide Number Placeholder 3"/>
          <p:cNvSpPr>
            <a:spLocks noGrp="1"/>
          </p:cNvSpPr>
          <p:nvPr>
            <p:ph type="sldNum" sz="quarter" idx="10"/>
          </p:nvPr>
        </p:nvSpPr>
        <p:spPr/>
        <p:txBody>
          <a:bodyPr/>
          <a:lstStyle/>
          <a:p>
            <a:pPr>
              <a:defRPr/>
            </a:pPr>
            <a:fld id="{268998E3-4098-408D-97F9-F9A3839846A3}" type="slidenum">
              <a:rPr lang="en-US" smtClean="0"/>
              <a:pPr>
                <a:defRPr/>
              </a:pPr>
              <a:t>18</a:t>
            </a:fld>
            <a:endParaRPr lang="en-US"/>
          </a:p>
        </p:txBody>
      </p:sp>
    </p:spTree>
    <p:extLst>
      <p:ext uri="{BB962C8B-B14F-4D97-AF65-F5344CB8AC3E}">
        <p14:creationId xmlns:p14="http://schemas.microsoft.com/office/powerpoint/2010/main" val="252419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 This is a build slide so become familiar with the sequence and timing prior to presenting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is actually from our RP panel but you’ll see similar trends across all our panels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changes the conversation”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Pediatrics – you’re dealing with parents (may not be satisfied with a negative flu swab, they’ll come back in 2 days)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should expect your child to have symptoms for this long, if they’re not better, bring 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Internal to BioFire is a team monitoring the trends of respiratory virus pathogens in the United States and throughout the world from data gathered by the </a:t>
            </a:r>
            <a:r>
              <a:rPr lang="en-US" dirty="0" err="1"/>
              <a:t>FilmArray</a:t>
            </a:r>
            <a:r>
              <a:rPr lang="en-US" dirty="0"/>
              <a:t> respiratory panel in laboratories on a real-time basis. This chart shows the prevalence of various respiratory viruses over close to a three year period. Overlaid on that are the CDC trends for patients presenting to hospitals with influenza-like illness (ILI) symptoms. Though there are peaks during the normal flu season, what is striking here is that while flu season may peak in the mid-winter months, the prevalence and type of respiratory viruses lasts throughout the year. The only way for a clinician to know what pathogen is afflicting a patient at any given time is to use a syndromic approach to testing that can inform the doctor exactly which pathogen is causing the patients symptoms.</a:t>
            </a:r>
          </a:p>
        </p:txBody>
      </p:sp>
      <p:sp>
        <p:nvSpPr>
          <p:cNvPr id="4" name="Slide Number Placeholder 3"/>
          <p:cNvSpPr>
            <a:spLocks noGrp="1"/>
          </p:cNvSpPr>
          <p:nvPr>
            <p:ph type="sldNum" sz="quarter" idx="5"/>
          </p:nvPr>
        </p:nvSpPr>
        <p:spPr/>
        <p:txBody>
          <a:bodyPr/>
          <a:lstStyle/>
          <a:p>
            <a:fld id="{88D8AE0C-E648-47B6-87A5-3B5CFDC54772}" type="slidenum">
              <a:rPr lang="en-US" smtClean="0"/>
              <a:t>19</a:t>
            </a:fld>
            <a:endParaRPr lang="en-US"/>
          </a:p>
        </p:txBody>
      </p:sp>
    </p:spTree>
    <p:extLst>
      <p:ext uri="{BB962C8B-B14F-4D97-AF65-F5344CB8AC3E}">
        <p14:creationId xmlns:p14="http://schemas.microsoft.com/office/powerpoint/2010/main" val="379832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A single-center, retrospective cohort study of 4779 hospitalized infants, children, and adolescents under 18 years of age who tested positive for respiratory pathogens in the emergency department prior to admission, in inpatient units, or in the pediatric intensive care unit within the first 2 days of hospitalization</a:t>
            </a:r>
          </a:p>
          <a:p>
            <a:endParaRPr lang="en-US" dirty="0"/>
          </a:p>
          <a:p>
            <a:r>
              <a:rPr lang="en-US" dirty="0"/>
              <a:t>Design</a:t>
            </a:r>
          </a:p>
          <a:p>
            <a:pPr marL="171450" indent="-171450">
              <a:buFont typeface="Arial" panose="020B0604020202020204" pitchFamily="34" charset="0"/>
              <a:buChar char="•"/>
            </a:pPr>
            <a:r>
              <a:rPr lang="en-US" dirty="0"/>
              <a:t>Pediatric patients under the age of 18 admitted to the New-York Presbyterian Morgan Stanley Children’s Hospital who tested positive for a respiratory pathogen were eligible for inclusion</a:t>
            </a:r>
          </a:p>
          <a:p>
            <a:pPr marL="171450" indent="-171450">
              <a:buFont typeface="Arial" panose="020B0604020202020204" pitchFamily="34" charset="0"/>
              <a:buChar char="•"/>
            </a:pPr>
            <a:r>
              <a:rPr lang="en-US" dirty="0"/>
              <a:t>Subjects hospitalized between June 2010 and June 2012 were tested with non-</a:t>
            </a:r>
            <a:r>
              <a:rPr lang="en-US" dirty="0" err="1"/>
              <a:t>mPCR</a:t>
            </a:r>
            <a:r>
              <a:rPr lang="en-US" dirty="0"/>
              <a:t> methods including enzyme immunoassay for influenza and respiratory syncytial virus (RSV), direct fluorescent antigen for parainfluenza and adenovirus, and PCR for influenza and RSV, and/or viral cultures, with a turnaround time of 2–5 days</a:t>
            </a:r>
          </a:p>
          <a:p>
            <a:pPr marL="171450" indent="-171450">
              <a:buFont typeface="Arial" panose="020B0604020202020204" pitchFamily="34" charset="0"/>
              <a:buChar char="•"/>
            </a:pPr>
            <a:r>
              <a:rPr lang="en-US" dirty="0"/>
              <a:t>Subjects hospitalized between October 2012 and May 2014 were tested with the </a:t>
            </a:r>
            <a:r>
              <a:rPr lang="en-US" dirty="0" err="1"/>
              <a:t>FilmArray</a:t>
            </a:r>
            <a:r>
              <a:rPr lang="en-US" dirty="0"/>
              <a:t>® RP panel</a:t>
            </a:r>
          </a:p>
          <a:p>
            <a:endParaRPr lang="en-US" dirty="0"/>
          </a:p>
          <a:p>
            <a:r>
              <a:rPr lang="en-US" dirty="0"/>
              <a:t>Results</a:t>
            </a:r>
          </a:p>
          <a:p>
            <a:pPr marL="171450" indent="-171450">
              <a:buFont typeface="Arial" panose="020B0604020202020204" pitchFamily="34" charset="0"/>
              <a:buChar char="•"/>
            </a:pPr>
            <a:r>
              <a:rPr lang="en-US" dirty="0"/>
              <a:t>Subjects in the </a:t>
            </a:r>
            <a:r>
              <a:rPr lang="en-US" dirty="0" err="1"/>
              <a:t>mPCR</a:t>
            </a:r>
            <a:r>
              <a:rPr lang="en-US" dirty="0"/>
              <a:t> (</a:t>
            </a:r>
            <a:r>
              <a:rPr lang="en-US" dirty="0" err="1"/>
              <a:t>FilmArray</a:t>
            </a:r>
            <a:r>
              <a:rPr lang="en-US" dirty="0"/>
              <a:t>® RP) group received fewer days of antibiotics than subjects in the non-</a:t>
            </a:r>
            <a:r>
              <a:rPr lang="en-US" dirty="0" err="1"/>
              <a:t>mPCR</a:t>
            </a:r>
            <a:r>
              <a:rPr lang="en-US" dirty="0"/>
              <a:t> (standard testing) group: 4 vs 5 median antibiotics days, P&lt;0.01</a:t>
            </a:r>
          </a:p>
          <a:p>
            <a:pPr marL="171450" indent="-171450">
              <a:buFont typeface="Arial" panose="020B0604020202020204" pitchFamily="34" charset="0"/>
              <a:buChar char="•"/>
            </a:pPr>
            <a:r>
              <a:rPr lang="en-US" dirty="0"/>
              <a:t>Fewer subjects in the </a:t>
            </a:r>
            <a:r>
              <a:rPr lang="en-US" dirty="0" err="1"/>
              <a:t>FilmArray</a:t>
            </a:r>
            <a:r>
              <a:rPr lang="en-US" dirty="0"/>
              <a:t>® RP group had a chest radiograph performed in the first 2 days of admission compared with the non-</a:t>
            </a:r>
            <a:r>
              <a:rPr lang="en-US" dirty="0" err="1"/>
              <a:t>mPCR</a:t>
            </a:r>
            <a:r>
              <a:rPr lang="en-US" dirty="0"/>
              <a:t> group, P&lt;0.01</a:t>
            </a:r>
          </a:p>
          <a:p>
            <a:pPr marL="171450" indent="-171450">
              <a:buFont typeface="Arial" panose="020B0604020202020204" pitchFamily="34" charset="0"/>
              <a:buChar char="•"/>
            </a:pPr>
            <a:r>
              <a:rPr lang="en-US" dirty="0"/>
              <a:t>More subjects in the </a:t>
            </a:r>
            <a:r>
              <a:rPr lang="en-US" dirty="0" err="1"/>
              <a:t>FilmArray</a:t>
            </a:r>
            <a:r>
              <a:rPr lang="en-US" dirty="0"/>
              <a:t>® group were placed on isolation precautions within the first 2 hospitalization days compared with the non-</a:t>
            </a:r>
            <a:r>
              <a:rPr lang="en-US" dirty="0" err="1"/>
              <a:t>mPCR</a:t>
            </a:r>
            <a:r>
              <a:rPr lang="en-US" dirty="0"/>
              <a:t> group: 60.3% vs 35.3%, P=0.01</a:t>
            </a:r>
          </a:p>
          <a:p>
            <a:pPr marL="171450" indent="-171450">
              <a:buFont typeface="Arial" panose="020B0604020202020204" pitchFamily="34" charset="0"/>
              <a:buChar char="•"/>
            </a:pPr>
            <a:r>
              <a:rPr lang="en-US" dirty="0"/>
              <a:t>Patients in the </a:t>
            </a:r>
            <a:r>
              <a:rPr lang="en-US" dirty="0" err="1"/>
              <a:t>FilmArray</a:t>
            </a:r>
            <a:r>
              <a:rPr lang="en-US" dirty="0"/>
              <a:t>® group were less likely to have antibiotics continued for ≥2 days</a:t>
            </a:r>
          </a:p>
          <a:p>
            <a:pPr marL="171450" indent="-171450">
              <a:buFont typeface="Arial" panose="020B0604020202020204" pitchFamily="34" charset="0"/>
              <a:buChar char="•"/>
            </a:pPr>
            <a:r>
              <a:rPr lang="en-US" dirty="0"/>
              <a:t>Implementing the use of the </a:t>
            </a:r>
            <a:r>
              <a:rPr lang="en-US" dirty="0" err="1"/>
              <a:t>FilmArray</a:t>
            </a:r>
            <a:r>
              <a:rPr lang="en-US" dirty="0"/>
              <a:t> Respiratory Panel in Season 2 of the study displaced the use of multiple traditional test systems (rapid antigen, </a:t>
            </a:r>
            <a:r>
              <a:rPr lang="en-US" dirty="0" err="1"/>
              <a:t>Prodesse</a:t>
            </a:r>
            <a:r>
              <a:rPr lang="en-US" dirty="0"/>
              <a:t> </a:t>
            </a:r>
            <a:r>
              <a:rPr lang="en-US" dirty="0" err="1"/>
              <a:t>ProFlu</a:t>
            </a:r>
            <a:r>
              <a:rPr lang="en-US" dirty="0"/>
              <a:t> PCR, Luminex PCR, DFA and viral cultures) routinely used prior to use of the </a:t>
            </a:r>
            <a:r>
              <a:rPr lang="en-US" dirty="0" err="1"/>
              <a:t>FilmArray</a:t>
            </a:r>
            <a:r>
              <a:rPr lang="en-US" dirty="0"/>
              <a:t> RP.</a:t>
            </a:r>
          </a:p>
          <a:p>
            <a:endParaRPr lang="en-US" dirty="0"/>
          </a:p>
          <a:p>
            <a:r>
              <a:rPr lang="en-US" dirty="0"/>
              <a:t>Limitations</a:t>
            </a:r>
          </a:p>
          <a:p>
            <a:pPr marL="171450" indent="-171450">
              <a:buFont typeface="Arial" panose="020B0604020202020204" pitchFamily="34" charset="0"/>
              <a:buChar char="•"/>
            </a:pPr>
            <a:r>
              <a:rPr lang="en-US" dirty="0"/>
              <a:t>Single-center, referral children’s hospital does not represent general population</a:t>
            </a:r>
          </a:p>
          <a:p>
            <a:endParaRPr lang="en-US" dirty="0"/>
          </a:p>
          <a:p>
            <a:r>
              <a:rPr lang="en-US" dirty="0"/>
              <a:t>REFERENCE</a:t>
            </a:r>
          </a:p>
          <a:p>
            <a:r>
              <a:rPr lang="en-US" dirty="0"/>
              <a:t>1. </a:t>
            </a:r>
            <a:r>
              <a:rPr lang="en-US" dirty="0" err="1"/>
              <a:t>Subramony</a:t>
            </a:r>
            <a:r>
              <a:rPr lang="en-US" dirty="0"/>
              <a:t> A et al. J </a:t>
            </a:r>
            <a:r>
              <a:rPr lang="en-US" dirty="0" err="1"/>
              <a:t>Pediatr</a:t>
            </a:r>
            <a:r>
              <a:rPr lang="en-US" dirty="0"/>
              <a:t>. 2016; doi:10.1016/j.jpeds.2016.02.050.</a:t>
            </a:r>
          </a:p>
        </p:txBody>
      </p:sp>
      <p:sp>
        <p:nvSpPr>
          <p:cNvPr id="4" name="Slide Number Placeholder 3"/>
          <p:cNvSpPr>
            <a:spLocks noGrp="1"/>
          </p:cNvSpPr>
          <p:nvPr>
            <p:ph type="sldNum" sz="quarter" idx="10"/>
          </p:nvPr>
        </p:nvSpPr>
        <p:spPr/>
        <p:txBody>
          <a:bodyPr/>
          <a:lstStyle/>
          <a:p>
            <a:pPr>
              <a:defRPr/>
            </a:pPr>
            <a:fld id="{268998E3-4098-408D-97F9-F9A3839846A3}"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114652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pPr marL="0" indent="0">
              <a:buFont typeface="Arial" pitchFamily="34" charset="0"/>
              <a:buNone/>
            </a:pPr>
            <a:r>
              <a:rPr lang="en-US" dirty="0"/>
              <a:t>Read as stated</a:t>
            </a:r>
          </a:p>
        </p:txBody>
      </p:sp>
      <p:sp>
        <p:nvSpPr>
          <p:cNvPr id="11" name="Slide Number Placeholder 10"/>
          <p:cNvSpPr>
            <a:spLocks noGrp="1"/>
          </p:cNvSpPr>
          <p:nvPr>
            <p:ph type="sldNum" sz="quarter" idx="10"/>
          </p:nvPr>
        </p:nvSpPr>
        <p:spPr/>
        <p:txBody>
          <a:bodyPr/>
          <a:lstStyle/>
          <a:p>
            <a:fld id="{8FC0992E-2C92-46DF-8065-C21F5011081D}" type="slidenum">
              <a:rPr lang="en-US" smtClean="0"/>
              <a:pPr/>
              <a:t>21</a:t>
            </a:fld>
            <a:endParaRPr lang="en-US"/>
          </a:p>
        </p:txBody>
      </p:sp>
    </p:spTree>
    <p:extLst>
      <p:ext uri="{BB962C8B-B14F-4D97-AF65-F5344CB8AC3E}">
        <p14:creationId xmlns:p14="http://schemas.microsoft.com/office/powerpoint/2010/main" val="214583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360"/>
              </a:spcBef>
              <a:spcAft>
                <a:spcPts val="0"/>
              </a:spcAft>
              <a:buClrTx/>
              <a:buSzTx/>
              <a:buFontTx/>
              <a:buNone/>
              <a:tabLst/>
              <a:defRPr/>
            </a:pPr>
            <a:r>
              <a:rPr lang="en-US" b="1" dirty="0"/>
              <a:t>Speaker Notes:</a:t>
            </a:r>
          </a:p>
          <a:p>
            <a:pPr marL="171450" lvl="1" indent="-171450"/>
            <a:r>
              <a:rPr lang="en-US" sz="1000" kern="1200" dirty="0">
                <a:solidFill>
                  <a:schemeClr val="tx1"/>
                </a:solidFill>
                <a:effectLst/>
                <a:latin typeface="Arial" pitchFamily="34" charset="0"/>
                <a:ea typeface="+mn-ea"/>
                <a:cs typeface="Arial" pitchFamily="34" charset="0"/>
              </a:rPr>
              <a:t>In a retrospective cohort analysis of 760 adult patients with Gram-negative severe sepsis, nearly one third of patients (31.3%) received </a:t>
            </a:r>
            <a:r>
              <a:rPr lang="en-US" sz="1000" kern="1200" dirty="0" err="1">
                <a:solidFill>
                  <a:schemeClr val="tx1"/>
                </a:solidFill>
                <a:effectLst/>
                <a:latin typeface="Arial" pitchFamily="34" charset="0"/>
                <a:ea typeface="+mn-ea"/>
                <a:cs typeface="Arial" pitchFamily="34" charset="0"/>
              </a:rPr>
              <a:t>IIAT</a:t>
            </a:r>
            <a:r>
              <a:rPr lang="en-US" sz="1000" kern="1200" dirty="0">
                <a:solidFill>
                  <a:schemeClr val="tx1"/>
                </a:solidFill>
                <a:effectLst/>
                <a:latin typeface="Arial" pitchFamily="34" charset="0"/>
                <a:ea typeface="+mn-ea"/>
                <a:cs typeface="Arial" pitchFamily="34" charset="0"/>
              </a:rPr>
              <a:t>, defined as not receiving an antibiotic within 24 hours of sepsis onset or receiving an antibiotic to which the pathogen was resistant </a:t>
            </a:r>
            <a:r>
              <a:rPr lang="en-US" sz="1000" i="1" kern="1200" dirty="0">
                <a:solidFill>
                  <a:schemeClr val="tx1"/>
                </a:solidFill>
                <a:effectLst/>
                <a:latin typeface="Arial" pitchFamily="34" charset="0"/>
                <a:ea typeface="+mn-ea"/>
                <a:cs typeface="Arial" pitchFamily="34" charset="0"/>
              </a:rPr>
              <a:t>in vitro</a:t>
            </a:r>
            <a:r>
              <a:rPr lang="en-US" baseline="30000" dirty="0"/>
              <a:t>1</a:t>
            </a:r>
            <a:r>
              <a:rPr lang="en-US" sz="1000" kern="1200" dirty="0">
                <a:solidFill>
                  <a:schemeClr val="tx1"/>
                </a:solidFill>
                <a:effectLst/>
                <a:latin typeface="Arial" pitchFamily="34" charset="0"/>
                <a:ea typeface="+mn-ea"/>
                <a:cs typeface="Arial" pitchFamily="34" charset="0"/>
              </a:rPr>
              <a:t> </a:t>
            </a:r>
          </a:p>
          <a:p>
            <a:pPr marL="346075" lvl="1" indent="-171450">
              <a:buFont typeface="Arial" pitchFamily="34" charset="0"/>
              <a:buChar char="–"/>
            </a:pPr>
            <a:r>
              <a:rPr lang="en-US" sz="1000" kern="1200" dirty="0">
                <a:solidFill>
                  <a:schemeClr val="tx1"/>
                </a:solidFill>
                <a:effectLst/>
                <a:latin typeface="Arial" pitchFamily="34" charset="0"/>
                <a:ea typeface="+mn-ea"/>
                <a:cs typeface="Arial" pitchFamily="34" charset="0"/>
              </a:rPr>
              <a:t>Of the 31.3% of patients who received IIAT, 58.0% were cited because of a delay in therapy, while 42.0% had pathogens that were resistant to the initial antibiotic</a:t>
            </a:r>
            <a:r>
              <a:rPr lang="en-US" baseline="30000" dirty="0"/>
              <a:t>1</a:t>
            </a:r>
            <a:endParaRPr lang="en-US" sz="1000" kern="1200" dirty="0">
              <a:solidFill>
                <a:schemeClr val="tx1"/>
              </a:solidFill>
              <a:effectLst/>
              <a:latin typeface="Arial" pitchFamily="34" charset="0"/>
              <a:ea typeface="+mn-ea"/>
              <a:cs typeface="Arial" pitchFamily="34" charset="0"/>
            </a:endParaRPr>
          </a:p>
          <a:p>
            <a:pPr marL="346075" marR="0" lvl="1" indent="-171450" algn="l" defTabSz="914400" rtl="0" eaLnBrk="1" fontAlgn="auto" latinLnBrk="0" hangingPunct="1">
              <a:lnSpc>
                <a:spcPct val="90000"/>
              </a:lnSpc>
              <a:spcBef>
                <a:spcPts val="360"/>
              </a:spcBef>
              <a:spcAft>
                <a:spcPts val="0"/>
              </a:spcAft>
              <a:buClrTx/>
              <a:buSzTx/>
              <a:buFont typeface="Arial" pitchFamily="34" charset="0"/>
              <a:buChar char="–"/>
              <a:tabLst/>
              <a:defRPr/>
            </a:pPr>
            <a:r>
              <a:rPr lang="en-US" sz="1000" kern="1200" dirty="0">
                <a:solidFill>
                  <a:schemeClr val="tx1"/>
                </a:solidFill>
                <a:effectLst/>
                <a:latin typeface="Arial" pitchFamily="34" charset="0"/>
                <a:ea typeface="+mn-ea"/>
                <a:cs typeface="Arial" pitchFamily="34" charset="0"/>
              </a:rPr>
              <a:t>Patients who received IIAT had higher risks of morbidity and had stayed in the hospital 2 days longer than patients who were properly treated</a:t>
            </a:r>
            <a:r>
              <a:rPr lang="en-US" baseline="30000" dirty="0"/>
              <a:t>1</a:t>
            </a:r>
            <a:endParaRPr lang="en-US" sz="1000" kern="1200" dirty="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90000"/>
              </a:lnSpc>
              <a:spcBef>
                <a:spcPts val="360"/>
              </a:spcBef>
              <a:spcAft>
                <a:spcPts val="0"/>
              </a:spcAft>
              <a:buClrTx/>
              <a:buSzTx/>
              <a:buFont typeface="Arial" pitchFamily="34" charset="0"/>
              <a:buChar char="•"/>
              <a:tabLst/>
              <a:defRPr/>
            </a:pPr>
            <a:r>
              <a:rPr lang="en-US" sz="1000" kern="1200" dirty="0">
                <a:solidFill>
                  <a:schemeClr val="tx1"/>
                </a:solidFill>
                <a:effectLst/>
                <a:latin typeface="Arial" pitchFamily="34" charset="0"/>
                <a:ea typeface="+mn-ea"/>
                <a:cs typeface="Arial" pitchFamily="34" charset="0"/>
              </a:rPr>
              <a:t>Studies have shown that if patients progress to septic shock from severe sepsis, there is an alarming 7.6% increase in mortality for every hour that appropriate therapy is not initiated</a:t>
            </a:r>
            <a:r>
              <a:rPr lang="en-US" sz="1000" kern="1200" baseline="30000" dirty="0">
                <a:solidFill>
                  <a:schemeClr val="tx1"/>
                </a:solidFill>
                <a:effectLst/>
                <a:latin typeface="Arial" pitchFamily="34" charset="0"/>
                <a:ea typeface="+mn-ea"/>
                <a:cs typeface="Arial" pitchFamily="34" charset="0"/>
              </a:rPr>
              <a:t>2</a:t>
            </a:r>
            <a:r>
              <a:rPr lang="en-US" sz="1000" kern="1200" dirty="0">
                <a:solidFill>
                  <a:schemeClr val="tx1"/>
                </a:solidFill>
                <a:effectLst/>
                <a:latin typeface="Arial" pitchFamily="34" charset="0"/>
                <a:ea typeface="+mn-ea"/>
                <a:cs typeface="Arial" pitchFamily="34" charset="0"/>
              </a:rPr>
              <a:t> </a:t>
            </a:r>
          </a:p>
          <a:p>
            <a:pPr marL="171450" marR="0" lvl="0" indent="-171450" algn="l" defTabSz="914400" rtl="0" eaLnBrk="1" fontAlgn="auto" latinLnBrk="0" hangingPunct="1">
              <a:lnSpc>
                <a:spcPct val="90000"/>
              </a:lnSpc>
              <a:spcBef>
                <a:spcPts val="360"/>
              </a:spcBef>
              <a:spcAft>
                <a:spcPts val="0"/>
              </a:spcAft>
              <a:buClrTx/>
              <a:buSzTx/>
              <a:buFont typeface="Arial" pitchFamily="34" charset="0"/>
              <a:buChar char="•"/>
              <a:tabLst/>
              <a:defRPr/>
            </a:pPr>
            <a:r>
              <a:rPr lang="en-US" sz="1000" kern="1200" dirty="0">
                <a:solidFill>
                  <a:schemeClr val="tx1"/>
                </a:solidFill>
                <a:effectLst/>
                <a:latin typeface="Arial" pitchFamily="34" charset="0"/>
                <a:ea typeface="+mn-ea"/>
                <a:cs typeface="Arial" pitchFamily="34" charset="0"/>
              </a:rPr>
              <a:t>Prompt initiation of appropriate antimicrobial therapy is associated with improved outcomes</a:t>
            </a:r>
            <a:r>
              <a:rPr lang="en-US" baseline="30000" dirty="0"/>
              <a:t>3</a:t>
            </a:r>
            <a:r>
              <a:rPr lang="en-US" sz="1000" kern="1200" dirty="0">
                <a:solidFill>
                  <a:schemeClr val="tx1"/>
                </a:solidFill>
                <a:effectLst/>
                <a:latin typeface="Arial" pitchFamily="34" charset="0"/>
                <a:ea typeface="+mn-ea"/>
                <a:cs typeface="Arial" pitchFamily="34" charset="0"/>
              </a:rPr>
              <a:t> </a:t>
            </a:r>
            <a:endParaRPr lang="en-US" dirty="0"/>
          </a:p>
        </p:txBody>
      </p:sp>
      <p:sp>
        <p:nvSpPr>
          <p:cNvPr id="16" name="Slide Image Placeholder 15"/>
          <p:cNvSpPr>
            <a:spLocks noGrp="1" noRot="1" noChangeAspect="1"/>
          </p:cNvSpPr>
          <p:nvPr>
            <p:ph type="sldImg"/>
          </p:nvPr>
        </p:nvSpPr>
        <p:spPr/>
      </p:sp>
      <p:sp>
        <p:nvSpPr>
          <p:cNvPr id="9" name="TextBox 8"/>
          <p:cNvSpPr txBox="1"/>
          <p:nvPr/>
        </p:nvSpPr>
        <p:spPr>
          <a:xfrm>
            <a:off x="1143001" y="7358435"/>
            <a:ext cx="4579938" cy="1603003"/>
          </a:xfrm>
          <a:prstGeom prst="rect">
            <a:avLst/>
          </a:prstGeom>
          <a:noFill/>
        </p:spPr>
        <p:txBody>
          <a:bodyPr wrap="square" lIns="0" tIns="0" rIns="0" bIns="0" rtlCol="0" anchor="b" anchorCtr="0">
            <a:spAutoFit/>
          </a:bodyPr>
          <a:lstStyle/>
          <a:p>
            <a:pPr marL="171450" indent="-171450">
              <a:spcAft>
                <a:spcPts val="480"/>
              </a:spcAft>
            </a:pPr>
            <a:r>
              <a:rPr lang="en-US" sz="1000" dirty="0">
                <a:latin typeface="Arial" pitchFamily="34" charset="0"/>
                <a:cs typeface="Arial" pitchFamily="34" charset="0"/>
              </a:rPr>
              <a:t>	</a:t>
            </a:r>
            <a:r>
              <a:rPr lang="en-US" sz="1000" dirty="0" err="1">
                <a:latin typeface="Arial" pitchFamily="34" charset="0"/>
                <a:cs typeface="Arial" pitchFamily="34" charset="0"/>
              </a:rPr>
              <a:t>IIAT</a:t>
            </a:r>
            <a:r>
              <a:rPr lang="en-US" sz="1000" dirty="0">
                <a:latin typeface="Arial" pitchFamily="34" charset="0"/>
                <a:cs typeface="Arial" pitchFamily="34" charset="0"/>
              </a:rPr>
              <a:t>=initially inappropriate antibiotic therapy.</a:t>
            </a:r>
          </a:p>
          <a:p>
            <a:pPr marL="176213" indent="-176213">
              <a:buFont typeface="+mj-lt"/>
              <a:buAutoNum type="arabicPeriod"/>
            </a:pPr>
            <a:r>
              <a:rPr lang="en-US" sz="1000" dirty="0" err="1">
                <a:latin typeface="Arial" pitchFamily="34" charset="0"/>
                <a:cs typeface="Arial" pitchFamily="34" charset="0"/>
              </a:rPr>
              <a:t>Shorr</a:t>
            </a:r>
            <a:r>
              <a:rPr lang="en-US" sz="1000" dirty="0">
                <a:latin typeface="Arial" pitchFamily="34" charset="0"/>
                <a:cs typeface="Arial" pitchFamily="34" charset="0"/>
              </a:rPr>
              <a:t> AF, </a:t>
            </a:r>
            <a:r>
              <a:rPr lang="en-US" sz="1000" dirty="0" err="1">
                <a:latin typeface="Arial" pitchFamily="34" charset="0"/>
                <a:cs typeface="Arial" pitchFamily="34" charset="0"/>
              </a:rPr>
              <a:t>Micek</a:t>
            </a:r>
            <a:r>
              <a:rPr lang="en-US" sz="1000" dirty="0">
                <a:latin typeface="Arial" pitchFamily="34" charset="0"/>
                <a:cs typeface="Arial" pitchFamily="34" charset="0"/>
              </a:rPr>
              <a:t> ST, Welch EC, Doherty JA, </a:t>
            </a:r>
            <a:r>
              <a:rPr lang="en-US" sz="1000" dirty="0" err="1">
                <a:latin typeface="Arial" pitchFamily="34" charset="0"/>
                <a:cs typeface="Arial" pitchFamily="34" charset="0"/>
              </a:rPr>
              <a:t>Reichley</a:t>
            </a:r>
            <a:r>
              <a:rPr lang="en-US" sz="1000" dirty="0">
                <a:latin typeface="Arial" pitchFamily="34" charset="0"/>
                <a:cs typeface="Arial" pitchFamily="34" charset="0"/>
              </a:rPr>
              <a:t> RM, </a:t>
            </a:r>
            <a:r>
              <a:rPr lang="en-US" sz="1000" dirty="0" err="1">
                <a:latin typeface="Arial" pitchFamily="34" charset="0"/>
                <a:cs typeface="Arial" pitchFamily="34" charset="0"/>
              </a:rPr>
              <a:t>Kollef</a:t>
            </a:r>
            <a:r>
              <a:rPr lang="en-US" sz="1000" dirty="0">
                <a:latin typeface="Arial" pitchFamily="34" charset="0"/>
                <a:cs typeface="Arial" pitchFamily="34" charset="0"/>
              </a:rPr>
              <a:t> MH. Inappropriate antibiotic therapy in Gram-negative sepsis increases hospital length of stay. </a:t>
            </a:r>
            <a:r>
              <a:rPr lang="en-US" sz="1000" i="1" dirty="0" err="1">
                <a:latin typeface="Arial" pitchFamily="34" charset="0"/>
                <a:cs typeface="Arial" pitchFamily="34" charset="0"/>
              </a:rPr>
              <a:t>Crit</a:t>
            </a:r>
            <a:r>
              <a:rPr lang="en-US" sz="1000" i="1" dirty="0">
                <a:latin typeface="Arial" pitchFamily="34" charset="0"/>
                <a:cs typeface="Arial" pitchFamily="34" charset="0"/>
              </a:rPr>
              <a:t> Care Med. </a:t>
            </a:r>
            <a:r>
              <a:rPr lang="en-US" sz="1000" dirty="0">
                <a:latin typeface="Arial" pitchFamily="34" charset="0"/>
                <a:cs typeface="Arial" pitchFamily="34" charset="0"/>
              </a:rPr>
              <a:t>2011;39(1):46-51.</a:t>
            </a:r>
          </a:p>
          <a:p>
            <a:pPr marL="176213" indent="-176213">
              <a:buFont typeface="+mj-lt"/>
              <a:buAutoNum type="arabicPeriod"/>
            </a:pPr>
            <a:r>
              <a:rPr lang="en-US" sz="1000" dirty="0">
                <a:latin typeface="Arial" pitchFamily="34" charset="0"/>
                <a:cs typeface="Arial" pitchFamily="34" charset="0"/>
              </a:rPr>
              <a:t>Kumar A, Roberts D, Wood KE, et al. Duration of hypotension before initiation of effective antimicrobial therapy is the critical determinant of survival in human septic shock. </a:t>
            </a:r>
            <a:r>
              <a:rPr lang="en-US" sz="1000" i="1" dirty="0" err="1">
                <a:latin typeface="Arial" pitchFamily="34" charset="0"/>
                <a:cs typeface="Arial" pitchFamily="34" charset="0"/>
              </a:rPr>
              <a:t>Crit</a:t>
            </a:r>
            <a:r>
              <a:rPr lang="en-US" sz="1000" i="1" dirty="0">
                <a:latin typeface="Arial" pitchFamily="34" charset="0"/>
                <a:cs typeface="Arial" pitchFamily="34" charset="0"/>
              </a:rPr>
              <a:t> Care Med. </a:t>
            </a:r>
            <a:r>
              <a:rPr lang="en-US" sz="1000" dirty="0">
                <a:latin typeface="Arial" pitchFamily="34" charset="0"/>
                <a:cs typeface="Arial" pitchFamily="34" charset="0"/>
              </a:rPr>
              <a:t>2006;34(6):1589-1596.</a:t>
            </a:r>
          </a:p>
          <a:p>
            <a:pPr marL="176213" indent="-176213">
              <a:buFont typeface="+mj-lt"/>
              <a:buAutoNum type="arabicPeriod"/>
            </a:pPr>
            <a:r>
              <a:rPr lang="en-US" sz="1000" dirty="0" err="1">
                <a:latin typeface="Arial" pitchFamily="34" charset="0"/>
                <a:cs typeface="Arial" pitchFamily="34" charset="0"/>
              </a:rPr>
              <a:t>Blaschke</a:t>
            </a:r>
            <a:r>
              <a:rPr lang="en-US" sz="1000" dirty="0">
                <a:latin typeface="Arial" pitchFamily="34" charset="0"/>
                <a:cs typeface="Arial" pitchFamily="34" charset="0"/>
              </a:rPr>
              <a:t> AJ, </a:t>
            </a:r>
            <a:r>
              <a:rPr lang="en-US" sz="1000" dirty="0" err="1">
                <a:latin typeface="Arial" pitchFamily="34" charset="0"/>
                <a:cs typeface="Arial" pitchFamily="34" charset="0"/>
              </a:rPr>
              <a:t>Heyrend</a:t>
            </a:r>
            <a:r>
              <a:rPr lang="en-US" sz="1000" dirty="0">
                <a:latin typeface="Arial" pitchFamily="34" charset="0"/>
                <a:cs typeface="Arial" pitchFamily="34" charset="0"/>
              </a:rPr>
              <a:t> C, </a:t>
            </a:r>
            <a:r>
              <a:rPr lang="en-US" sz="1000" dirty="0" err="1">
                <a:latin typeface="Arial" pitchFamily="34" charset="0"/>
                <a:cs typeface="Arial" pitchFamily="34" charset="0"/>
              </a:rPr>
              <a:t>Byington</a:t>
            </a:r>
            <a:r>
              <a:rPr lang="en-US" sz="1000" dirty="0">
                <a:latin typeface="Arial" pitchFamily="34" charset="0"/>
                <a:cs typeface="Arial" pitchFamily="34" charset="0"/>
              </a:rPr>
              <a:t> CL, et al. Rapid identification of pathogens from positive blood cultures by multiplex polymerase chain reaction using the </a:t>
            </a:r>
            <a:r>
              <a:rPr lang="en-US" sz="1000" dirty="0" err="1">
                <a:latin typeface="Arial" pitchFamily="34" charset="0"/>
                <a:cs typeface="Arial" pitchFamily="34" charset="0"/>
              </a:rPr>
              <a:t>FilmArray</a:t>
            </a:r>
            <a:r>
              <a:rPr lang="en-US" sz="1000" dirty="0">
                <a:latin typeface="Arial" pitchFamily="34" charset="0"/>
                <a:cs typeface="Arial" pitchFamily="34" charset="0"/>
              </a:rPr>
              <a:t> system. </a:t>
            </a:r>
            <a:r>
              <a:rPr lang="en-US" sz="1000" i="1" dirty="0" err="1">
                <a:latin typeface="Arial" pitchFamily="34" charset="0"/>
                <a:cs typeface="Arial" pitchFamily="34" charset="0"/>
              </a:rPr>
              <a:t>Diagn</a:t>
            </a:r>
            <a:r>
              <a:rPr lang="en-US" sz="1000" i="1" dirty="0">
                <a:latin typeface="Arial" pitchFamily="34" charset="0"/>
                <a:cs typeface="Arial" pitchFamily="34" charset="0"/>
              </a:rPr>
              <a:t> </a:t>
            </a:r>
            <a:r>
              <a:rPr lang="en-US" sz="1000" i="1" dirty="0" err="1">
                <a:latin typeface="Arial" pitchFamily="34" charset="0"/>
                <a:cs typeface="Arial" pitchFamily="34" charset="0"/>
              </a:rPr>
              <a:t>Microbiol</a:t>
            </a:r>
            <a:r>
              <a:rPr lang="en-US" sz="1000" i="1" dirty="0">
                <a:latin typeface="Arial" pitchFamily="34" charset="0"/>
                <a:cs typeface="Arial" pitchFamily="34" charset="0"/>
              </a:rPr>
              <a:t> Infect Dis. </a:t>
            </a:r>
            <a:r>
              <a:rPr lang="en-US" sz="1000" dirty="0">
                <a:latin typeface="Arial" pitchFamily="34" charset="0"/>
                <a:cs typeface="Arial" pitchFamily="34" charset="0"/>
              </a:rPr>
              <a:t>2012;74(4):349-355.</a:t>
            </a:r>
          </a:p>
        </p:txBody>
      </p:sp>
      <p:sp>
        <p:nvSpPr>
          <p:cNvPr id="4" name="Slide Number Placeholder 3"/>
          <p:cNvSpPr>
            <a:spLocks noGrp="1"/>
          </p:cNvSpPr>
          <p:nvPr>
            <p:ph type="sldNum" sz="quarter" idx="10"/>
          </p:nvPr>
        </p:nvSpPr>
        <p:spPr/>
        <p:txBody>
          <a:bodyPr/>
          <a:lstStyle/>
          <a:p>
            <a:fld id="{8FC0992E-2C92-46DF-8065-C21F5011081D}" type="slidenum">
              <a:rPr lang="en-US" smtClean="0"/>
              <a:pPr/>
              <a:t>22</a:t>
            </a:fld>
            <a:endParaRPr lang="en-US"/>
          </a:p>
        </p:txBody>
      </p:sp>
    </p:spTree>
    <p:extLst>
      <p:ext uri="{BB962C8B-B14F-4D97-AF65-F5344CB8AC3E}">
        <p14:creationId xmlns:p14="http://schemas.microsoft.com/office/powerpoint/2010/main" val="246374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a:t>This study from Zhang et al. from Washington University ICU over a 4 year period, which evaluated the time to appropriate therapy based on pathogen ID. Looking at this data, patients with frequently suspected organisms like S. aureus, E.coli and Klebsiella species, in the GREEN, have a fast time to appropriate therapy. </a:t>
            </a:r>
            <a:r>
              <a:rPr lang="en-US" b="0" i="1" baseline="0"/>
              <a:t>This makes sense as these pathogens are covered with typical initial empiric antibiotics.  The ER is meeting its metrics in identifying sepsis quickly and starting antibiotic therapy that covers the most likely bacterial pathogens. </a:t>
            </a:r>
          </a:p>
          <a:p>
            <a:endParaRPr lang="en-US" i="1" baseline="0"/>
          </a:p>
          <a:p>
            <a:r>
              <a:rPr lang="en-US" i="1" baseline="0"/>
              <a:t>In contrast, ICU patients with Candida </a:t>
            </a:r>
            <a:r>
              <a:rPr lang="en-US" i="1" baseline="0" err="1"/>
              <a:t>spp</a:t>
            </a:r>
            <a:r>
              <a:rPr lang="en-US" i="1" baseline="0"/>
              <a:t> and Enterococcus species in their bloodstream, noted by Red Boxes, are put on appropriate treatment many hours later. 30, 32, 28 hours in some cases. </a:t>
            </a:r>
          </a:p>
          <a:p>
            <a:r>
              <a:rPr lang="en-US" i="1" baseline="0"/>
              <a:t>These red boxes highlight opportunities where rapid diagnostics can assist clinicians in being able to make more-appropriate therapy decisions based on pathogen ID that is faster than standard of care culture. With pathogen ID, the conversation of escalating, adding or changing therapy to cover causative pathogens begins. </a:t>
            </a:r>
          </a:p>
          <a:p>
            <a:endParaRPr lang="en-US" i="1" baseline="0"/>
          </a:p>
          <a:p>
            <a:r>
              <a:rPr lang="en-US" i="1" baseline="0"/>
              <a:t>And this study also noted that a similar</a:t>
            </a:r>
            <a:r>
              <a:rPr lang="en-US" b="0" i="1" baseline="0"/>
              <a:t> </a:t>
            </a:r>
            <a:r>
              <a:rPr lang="en-US" sz="1200" b="0" i="1">
                <a:latin typeface="Century Gothic" panose="020B0502020202020204" pitchFamily="34" charset="0"/>
              </a:rPr>
              <a:t>30% of patients received an initial empiric antibiotic regimen that did not cover the causative pathogen. </a:t>
            </a:r>
            <a:endParaRPr lang="en-US" b="0" i="1" baseline="0"/>
          </a:p>
          <a:p>
            <a:endParaRPr lang="en-US" baseline="0"/>
          </a:p>
          <a:p>
            <a:r>
              <a:rPr lang="en-US" baseline="0"/>
              <a:t>Lastly, Before we move on, let’s consider those patients noted in the green boxes again. Can rapid diagnostics change management in these patients that have an already quick time to appropriate therapy? </a:t>
            </a:r>
          </a:p>
          <a:p>
            <a:endParaRPr lang="en-US" baseline="0"/>
          </a:p>
          <a:p>
            <a:r>
              <a:rPr lang="en-US" b="1"/>
              <a:t>Speaker</a:t>
            </a:r>
            <a:r>
              <a:rPr lang="en-US" b="1" baseline="0"/>
              <a:t> notes: </a:t>
            </a:r>
          </a:p>
          <a:p>
            <a:r>
              <a:rPr lang="en-US" b="1" baseline="0"/>
              <a:t>- </a:t>
            </a:r>
            <a:r>
              <a:rPr lang="en-US" baseline="0"/>
              <a:t>Patients with frequently suspected organisms like S. aureus, E.coli and Klebsiella have a fast time to appropriate therapies due to broad spectrum coverage, while patients with Candida or enterococcus take much longer, likely because they’re more rare or take longer to grow in the lab or are resistant to typical antibiotic regimens or are polymicrobial</a:t>
            </a:r>
          </a:p>
          <a:p>
            <a:pPr marL="171450" indent="-171450">
              <a:buFontTx/>
              <a:buChar char="-"/>
            </a:pPr>
            <a:r>
              <a:rPr lang="en-US" baseline="0"/>
              <a:t>STOP</a:t>
            </a:r>
          </a:p>
          <a:p>
            <a:endParaRPr lang="en-US" baseline="0"/>
          </a:p>
          <a:p>
            <a:r>
              <a:rPr lang="en-US" baseline="0"/>
              <a:t>Authors observed that </a:t>
            </a:r>
            <a:r>
              <a:rPr lang="en-US" sz="1200" b="1" i="1">
                <a:latin typeface="Century Gothic" panose="020B0502020202020204" pitchFamily="34" charset="0"/>
              </a:rPr>
              <a:t>30.2% of patients received an initial empiric antibiotic regimen that did not cover the causative pathogen. </a:t>
            </a:r>
            <a:endParaRPr lang="en-US"/>
          </a:p>
          <a:p>
            <a:endParaRPr lang="en-US"/>
          </a:p>
        </p:txBody>
      </p:sp>
      <p:sp>
        <p:nvSpPr>
          <p:cNvPr id="4" name="Slide Number Placeholder 3"/>
          <p:cNvSpPr>
            <a:spLocks noGrp="1"/>
          </p:cNvSpPr>
          <p:nvPr>
            <p:ph type="sldNum" sz="quarter" idx="10"/>
          </p:nvPr>
        </p:nvSpPr>
        <p:spPr/>
        <p:txBody>
          <a:bodyPr/>
          <a:lstStyle/>
          <a:p>
            <a:pPr>
              <a:defRPr/>
            </a:pPr>
            <a:fld id="{268998E3-4098-408D-97F9-F9A3839846A3}"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295197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90000"/>
              </a:lnSpc>
              <a:spcBef>
                <a:spcPts val="360"/>
              </a:spcBef>
              <a:spcAft>
                <a:spcPts val="0"/>
              </a:spcAft>
              <a:buClrTx/>
              <a:buSzTx/>
              <a:buFontTx/>
              <a:buNone/>
              <a:tabLst/>
              <a:defRPr/>
            </a:pPr>
            <a:r>
              <a:rPr lang="en-US" b="1" dirty="0"/>
              <a:t>Speaker Notes: T 2 – Most companies go off of positive Blood Culture bottles,</a:t>
            </a:r>
            <a:r>
              <a:rPr lang="en-US" b="1" baseline="0" dirty="0"/>
              <a:t> but T 2 is an </a:t>
            </a:r>
            <a:r>
              <a:rPr lang="en-US" b="1" baseline="0" dirty="0" err="1"/>
              <a:t>excepection</a:t>
            </a:r>
            <a:r>
              <a:rPr lang="en-US" b="1" baseline="0" dirty="0"/>
              <a:t>  </a:t>
            </a:r>
            <a:endParaRPr lang="en-US" b="1" dirty="0"/>
          </a:p>
          <a:p>
            <a:pPr marL="171450" marR="0" indent="-171450" algn="l" defTabSz="914400" rtl="0" eaLnBrk="1" fontAlgn="auto" latinLnBrk="0" hangingPunct="1">
              <a:lnSpc>
                <a:spcPct val="90000"/>
              </a:lnSpc>
              <a:spcBef>
                <a:spcPts val="360"/>
              </a:spcBef>
              <a:spcAft>
                <a:spcPts val="0"/>
              </a:spcAft>
              <a:buClrTx/>
              <a:buSzTx/>
              <a:buFont typeface="Arial" pitchFamily="34" charset="0"/>
              <a:buChar char="•"/>
              <a:tabLst/>
              <a:defRPr/>
            </a:pPr>
            <a:r>
              <a:rPr lang="en-US" sz="1000" kern="1200" dirty="0">
                <a:solidFill>
                  <a:schemeClr val="tx1"/>
                </a:solidFill>
                <a:effectLst/>
                <a:latin typeface="Arial" pitchFamily="34" charset="0"/>
                <a:ea typeface="+mn-ea"/>
                <a:cs typeface="Arial" pitchFamily="34" charset="0"/>
              </a:rPr>
              <a:t>To make a proper diagnosis, physicians need accurate diagnostic tools that can test for multiple suspected pathogens simultaneously and quickly</a:t>
            </a:r>
            <a:r>
              <a:rPr lang="en-US" sz="1000" kern="1200" baseline="30000" dirty="0">
                <a:solidFill>
                  <a:schemeClr val="tx1"/>
                </a:solidFill>
                <a:effectLst/>
                <a:latin typeface="Arial" pitchFamily="34" charset="0"/>
                <a:ea typeface="+mn-ea"/>
                <a:cs typeface="Arial" pitchFamily="34" charset="0"/>
              </a:rPr>
              <a:t>1</a:t>
            </a:r>
            <a:endParaRPr lang="en-US" sz="1000" kern="1200" dirty="0">
              <a:solidFill>
                <a:schemeClr val="tx1"/>
              </a:solidFill>
              <a:effectLst/>
              <a:latin typeface="Arial" pitchFamily="34" charset="0"/>
              <a:ea typeface="+mn-ea"/>
              <a:cs typeface="Arial" pitchFamily="34" charset="0"/>
            </a:endParaRPr>
          </a:p>
          <a:p>
            <a:pPr marL="171450" lvl="1" indent="-171450"/>
            <a:r>
              <a:rPr lang="en-US" dirty="0"/>
              <a:t>Available traditional </a:t>
            </a:r>
            <a:r>
              <a:rPr lang="en-US" sz="1000" kern="1200" dirty="0">
                <a:solidFill>
                  <a:schemeClr val="tx1"/>
                </a:solidFill>
                <a:effectLst/>
                <a:latin typeface="Arial" pitchFamily="34" charset="0"/>
                <a:ea typeface="+mn-ea"/>
                <a:cs typeface="Arial" pitchFamily="34" charset="0"/>
              </a:rPr>
              <a:t>diagnostic tools consist of blood cultures, performing Gram stains, and conducting standard tests, which may take 24 to 72 hours to identify the pathogen</a:t>
            </a:r>
            <a:r>
              <a:rPr lang="en-US" baseline="30000" dirty="0"/>
              <a:t>1,2</a:t>
            </a:r>
            <a:endParaRPr lang="en-US" sz="1000" kern="1200" dirty="0">
              <a:solidFill>
                <a:schemeClr val="tx1"/>
              </a:solidFill>
              <a:effectLst/>
              <a:latin typeface="Arial" pitchFamily="34" charset="0"/>
              <a:ea typeface="+mn-ea"/>
              <a:cs typeface="Arial" pitchFamily="34" charset="0"/>
            </a:endParaRPr>
          </a:p>
          <a:p>
            <a:pPr marL="346075" marR="0" lvl="1" indent="-171450" algn="l" defTabSz="914400" rtl="0" eaLnBrk="1" fontAlgn="auto" latinLnBrk="0" hangingPunct="1">
              <a:lnSpc>
                <a:spcPct val="90000"/>
              </a:lnSpc>
              <a:spcBef>
                <a:spcPts val="360"/>
              </a:spcBef>
              <a:spcAft>
                <a:spcPts val="0"/>
              </a:spcAft>
              <a:buClrTx/>
              <a:buSzTx/>
              <a:buFont typeface="Arial" pitchFamily="34" charset="0"/>
              <a:buChar char="–"/>
              <a:tabLst/>
              <a:defRPr/>
            </a:pPr>
            <a:r>
              <a:rPr lang="en-US" sz="1000" kern="1200" dirty="0">
                <a:solidFill>
                  <a:schemeClr val="tx1"/>
                </a:solidFill>
                <a:effectLst/>
                <a:latin typeface="Arial" pitchFamily="34" charset="0"/>
                <a:ea typeface="+mn-ea"/>
                <a:cs typeface="Arial" pitchFamily="34" charset="0"/>
              </a:rPr>
              <a:t>Healthcare facilities spend considerable amounts of resources and time in terms of labor and equipment utilizing these traditional methods</a:t>
            </a:r>
            <a:r>
              <a:rPr lang="en-US" sz="1000" kern="1200" baseline="30000" dirty="0">
                <a:solidFill>
                  <a:schemeClr val="tx1"/>
                </a:solidFill>
                <a:effectLst/>
                <a:latin typeface="Arial" pitchFamily="34" charset="0"/>
                <a:ea typeface="+mn-ea"/>
                <a:cs typeface="Arial" pitchFamily="34" charset="0"/>
              </a:rPr>
              <a:t>1</a:t>
            </a:r>
            <a:endParaRPr lang="en-US" sz="1000" kern="1200" dirty="0">
              <a:solidFill>
                <a:schemeClr val="tx1"/>
              </a:solidFill>
              <a:effectLst/>
              <a:latin typeface="Arial" pitchFamily="34" charset="0"/>
              <a:ea typeface="+mn-ea"/>
              <a:cs typeface="Arial" pitchFamily="34" charset="0"/>
            </a:endParaRPr>
          </a:p>
          <a:p>
            <a:pPr marL="346075" marR="0" lvl="1" indent="-171450" algn="l" defTabSz="914400" rtl="0" eaLnBrk="1" fontAlgn="auto" latinLnBrk="0" hangingPunct="1">
              <a:lnSpc>
                <a:spcPct val="90000"/>
              </a:lnSpc>
              <a:spcBef>
                <a:spcPts val="360"/>
              </a:spcBef>
              <a:spcAft>
                <a:spcPts val="0"/>
              </a:spcAft>
              <a:buClrTx/>
              <a:buSzTx/>
              <a:buFont typeface="Arial" pitchFamily="34" charset="0"/>
              <a:buChar char="–"/>
              <a:tabLst/>
              <a:defRPr/>
            </a:pPr>
            <a:r>
              <a:rPr lang="en-US" sz="1000" kern="1200" dirty="0">
                <a:solidFill>
                  <a:schemeClr val="tx1"/>
                </a:solidFill>
                <a:effectLst/>
                <a:latin typeface="Arial" pitchFamily="34" charset="0"/>
                <a:ea typeface="+mn-ea"/>
                <a:cs typeface="Arial" pitchFamily="34" charset="0"/>
              </a:rPr>
              <a:t>Delay of definitive identification can lead to inadequate or overly broad antimicrobial therapy, which can lead to antimicrobial resistance, as well as an increase in patient morbidity, mortality, and costs</a:t>
            </a:r>
            <a:r>
              <a:rPr lang="en-US" baseline="30000" dirty="0"/>
              <a:t>2</a:t>
            </a:r>
            <a:endParaRPr lang="en-US" sz="1000" kern="1200" dirty="0">
              <a:solidFill>
                <a:schemeClr val="tx1"/>
              </a:solidFill>
              <a:effectLst/>
              <a:latin typeface="Arial" pitchFamily="34" charset="0"/>
              <a:ea typeface="+mn-ea"/>
              <a:cs typeface="Arial" pitchFamily="34" charset="0"/>
            </a:endParaRPr>
          </a:p>
        </p:txBody>
      </p:sp>
      <p:sp>
        <p:nvSpPr>
          <p:cNvPr id="8" name="TextBox 7"/>
          <p:cNvSpPr txBox="1"/>
          <p:nvPr/>
        </p:nvSpPr>
        <p:spPr>
          <a:xfrm>
            <a:off x="1143001" y="8038108"/>
            <a:ext cx="4579938" cy="923330"/>
          </a:xfrm>
          <a:prstGeom prst="rect">
            <a:avLst/>
          </a:prstGeom>
          <a:noFill/>
        </p:spPr>
        <p:txBody>
          <a:bodyPr wrap="square" lIns="0" tIns="0" rIns="0" bIns="0" rtlCol="0" anchor="b" anchorCtr="0">
            <a:spAutoFit/>
          </a:bodyPr>
          <a:lstStyle/>
          <a:p>
            <a:pPr marL="177800" indent="-177800">
              <a:buFont typeface="+mj-lt"/>
              <a:buAutoNum type="arabicPeriod"/>
            </a:pPr>
            <a:r>
              <a:rPr lang="en-US" sz="1000" dirty="0">
                <a:latin typeface="Arial" pitchFamily="34" charset="0"/>
                <a:cs typeface="Arial" pitchFamily="34" charset="0"/>
              </a:rPr>
              <a:t>Murray PR, </a:t>
            </a:r>
            <a:r>
              <a:rPr lang="en-US" sz="1000" dirty="0" err="1">
                <a:latin typeface="Arial" pitchFamily="34" charset="0"/>
                <a:cs typeface="Arial" pitchFamily="34" charset="0"/>
              </a:rPr>
              <a:t>Masur</a:t>
            </a:r>
            <a:r>
              <a:rPr lang="en-US" sz="1000" dirty="0">
                <a:latin typeface="Arial" pitchFamily="34" charset="0"/>
                <a:cs typeface="Arial" pitchFamily="34" charset="0"/>
              </a:rPr>
              <a:t> H. Current approaches to the diagnosis of bacterial and fungal bloodstream infections in the intensive care unit. </a:t>
            </a:r>
            <a:r>
              <a:rPr lang="en-US" sz="1000" i="1" dirty="0" err="1">
                <a:latin typeface="Arial" pitchFamily="34" charset="0"/>
                <a:cs typeface="Arial" pitchFamily="34" charset="0"/>
              </a:rPr>
              <a:t>Crit</a:t>
            </a:r>
            <a:r>
              <a:rPr lang="en-US" sz="1000" i="1" dirty="0">
                <a:latin typeface="Arial" pitchFamily="34" charset="0"/>
                <a:cs typeface="Arial" pitchFamily="34" charset="0"/>
              </a:rPr>
              <a:t> Care Med. </a:t>
            </a:r>
            <a:r>
              <a:rPr lang="en-US" sz="1000" dirty="0">
                <a:latin typeface="Arial" pitchFamily="34" charset="0"/>
                <a:cs typeface="Arial" pitchFamily="34" charset="0"/>
              </a:rPr>
              <a:t>2012;40(12):3277-3282.</a:t>
            </a:r>
          </a:p>
          <a:p>
            <a:pPr marL="177800" indent="-177800">
              <a:buFont typeface="+mj-lt"/>
              <a:buAutoNum type="arabicPeriod"/>
            </a:pPr>
            <a:r>
              <a:rPr lang="en-US" sz="1000" dirty="0" err="1">
                <a:latin typeface="Arial" pitchFamily="34" charset="0"/>
                <a:cs typeface="Arial" pitchFamily="34" charset="0"/>
              </a:rPr>
              <a:t>Blaschke</a:t>
            </a:r>
            <a:r>
              <a:rPr lang="en-US" sz="1000" dirty="0">
                <a:latin typeface="Arial" pitchFamily="34" charset="0"/>
                <a:cs typeface="Arial" pitchFamily="34" charset="0"/>
              </a:rPr>
              <a:t> AJ, </a:t>
            </a:r>
            <a:r>
              <a:rPr lang="en-US" sz="1000" dirty="0" err="1">
                <a:latin typeface="Arial" pitchFamily="34" charset="0"/>
                <a:cs typeface="Arial" pitchFamily="34" charset="0"/>
              </a:rPr>
              <a:t>Heyrend</a:t>
            </a:r>
            <a:r>
              <a:rPr lang="en-US" sz="1000" dirty="0">
                <a:latin typeface="Arial" pitchFamily="34" charset="0"/>
                <a:cs typeface="Arial" pitchFamily="34" charset="0"/>
              </a:rPr>
              <a:t> C, </a:t>
            </a:r>
            <a:r>
              <a:rPr lang="en-US" sz="1000" dirty="0" err="1">
                <a:latin typeface="Arial" pitchFamily="34" charset="0"/>
                <a:cs typeface="Arial" pitchFamily="34" charset="0"/>
              </a:rPr>
              <a:t>Byington</a:t>
            </a:r>
            <a:r>
              <a:rPr lang="en-US" sz="1000" dirty="0">
                <a:latin typeface="Arial" pitchFamily="34" charset="0"/>
                <a:cs typeface="Arial" pitchFamily="34" charset="0"/>
              </a:rPr>
              <a:t> CL, et al. Rapid identification of pathogens from positive blood cultures by multiplex polymerase chain reaction using the </a:t>
            </a:r>
            <a:r>
              <a:rPr lang="en-US" sz="1000" dirty="0" err="1">
                <a:latin typeface="Arial" pitchFamily="34" charset="0"/>
                <a:cs typeface="Arial" pitchFamily="34" charset="0"/>
              </a:rPr>
              <a:t>FilmArray</a:t>
            </a:r>
            <a:r>
              <a:rPr lang="en-US" sz="1000" dirty="0">
                <a:latin typeface="Arial" pitchFamily="34" charset="0"/>
                <a:cs typeface="Arial" pitchFamily="34" charset="0"/>
              </a:rPr>
              <a:t> system. </a:t>
            </a:r>
            <a:r>
              <a:rPr lang="en-US" sz="1000" i="1" dirty="0" err="1">
                <a:latin typeface="Arial" pitchFamily="34" charset="0"/>
                <a:cs typeface="Arial" pitchFamily="34" charset="0"/>
              </a:rPr>
              <a:t>Diagn</a:t>
            </a:r>
            <a:r>
              <a:rPr lang="en-US" sz="1000" i="1" dirty="0">
                <a:latin typeface="Arial" pitchFamily="34" charset="0"/>
                <a:cs typeface="Arial" pitchFamily="34" charset="0"/>
              </a:rPr>
              <a:t> </a:t>
            </a:r>
            <a:r>
              <a:rPr lang="en-US" sz="1000" i="1" dirty="0" err="1">
                <a:latin typeface="Arial" pitchFamily="34" charset="0"/>
                <a:cs typeface="Arial" pitchFamily="34" charset="0"/>
              </a:rPr>
              <a:t>Microbiol</a:t>
            </a:r>
            <a:r>
              <a:rPr lang="en-US" sz="1000" i="1" dirty="0">
                <a:latin typeface="Arial" pitchFamily="34" charset="0"/>
                <a:cs typeface="Arial" pitchFamily="34" charset="0"/>
              </a:rPr>
              <a:t> Infect Dis. </a:t>
            </a:r>
            <a:r>
              <a:rPr lang="en-US" sz="1000" dirty="0">
                <a:latin typeface="Arial" pitchFamily="34" charset="0"/>
                <a:cs typeface="Arial" pitchFamily="34" charset="0"/>
              </a:rPr>
              <a:t>2012;74(4):349-355.</a:t>
            </a:r>
          </a:p>
        </p:txBody>
      </p:sp>
      <p:sp>
        <p:nvSpPr>
          <p:cNvPr id="2" name="Slide Number Placeholder 1"/>
          <p:cNvSpPr>
            <a:spLocks noGrp="1"/>
          </p:cNvSpPr>
          <p:nvPr>
            <p:ph type="sldNum" sz="quarter" idx="10"/>
          </p:nvPr>
        </p:nvSpPr>
        <p:spPr/>
        <p:txBody>
          <a:bodyPr/>
          <a:lstStyle/>
          <a:p>
            <a:fld id="{8FC0992E-2C92-46DF-8065-C21F5011081D}" type="slidenum">
              <a:rPr lang="en-US" smtClean="0"/>
              <a:pPr/>
              <a:t>24</a:t>
            </a:fld>
            <a:endParaRPr lang="en-US"/>
          </a:p>
        </p:txBody>
      </p:sp>
    </p:spTree>
    <p:extLst>
      <p:ext uri="{BB962C8B-B14F-4D97-AF65-F5344CB8AC3E}">
        <p14:creationId xmlns:p14="http://schemas.microsoft.com/office/powerpoint/2010/main" val="2785408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endParaRPr lang="en-US" b="1"/>
          </a:p>
          <a:p>
            <a:r>
              <a:rPr lang="en-US" b="0"/>
              <a:t>On</a:t>
            </a:r>
            <a:r>
              <a:rPr lang="en-US" b="0" baseline="0"/>
              <a:t> top of the sepsis guidelines, a recent meta-analysis of rapid diagnostic tests used in diagnosing patients with bloodstream infections presents some compelling evidence. </a:t>
            </a:r>
            <a:endParaRPr lang="en-US" b="0"/>
          </a:p>
          <a:p>
            <a:endParaRPr lang="en-US" b="1"/>
          </a:p>
          <a:p>
            <a:r>
              <a:rPr lang="en-US"/>
              <a:t>Review as stated +</a:t>
            </a:r>
          </a:p>
          <a:p>
            <a:endParaRPr lang="en-US"/>
          </a:p>
          <a:p>
            <a:r>
              <a:rPr lang="en-US"/>
              <a:t>Several FilmArray BCID</a:t>
            </a:r>
            <a:r>
              <a:rPr lang="en-US" baseline="0"/>
              <a:t> Panel studies were included in this analysis as well. </a:t>
            </a:r>
            <a:endParaRPr lang="en-US"/>
          </a:p>
        </p:txBody>
      </p:sp>
      <p:sp>
        <p:nvSpPr>
          <p:cNvPr id="4" name="Slide Number Placeholder 3"/>
          <p:cNvSpPr>
            <a:spLocks noGrp="1"/>
          </p:cNvSpPr>
          <p:nvPr>
            <p:ph type="sldNum" sz="quarter" idx="10"/>
          </p:nvPr>
        </p:nvSpPr>
        <p:spPr/>
        <p:txBody>
          <a:bodyPr/>
          <a:lstStyle/>
          <a:p>
            <a:pPr>
              <a:defRPr/>
            </a:pPr>
            <a:fld id="{268998E3-4098-408D-97F9-F9A3839846A3}" type="slidenum">
              <a:rPr lang="en-US" smtClean="0"/>
              <a:pPr>
                <a:defRPr/>
              </a:pPr>
              <a:t>25</a:t>
            </a:fld>
            <a:endParaRPr lang="en-US"/>
          </a:p>
        </p:txBody>
      </p:sp>
    </p:spTree>
    <p:extLst>
      <p:ext uri="{BB962C8B-B14F-4D97-AF65-F5344CB8AC3E}">
        <p14:creationId xmlns:p14="http://schemas.microsoft.com/office/powerpoint/2010/main" val="121682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As you can see, I work for bioMérieux and my name is Stephen Vella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399FE-3F10-474E-8DC8-917E79A583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94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As we can clearly see in this graph, </a:t>
            </a:r>
          </a:p>
          <a:p>
            <a:pPr lvl="0"/>
            <a:r>
              <a:rPr lang="en-US" sz="1200" kern="1200">
                <a:solidFill>
                  <a:schemeClr val="tx1"/>
                </a:solidFill>
                <a:effectLst/>
                <a:latin typeface="+mn-lt"/>
                <a:ea typeface="+mn-ea"/>
                <a:cs typeface="+mn-cs"/>
              </a:rPr>
              <a:t>Time from BCB Gram stain to </a:t>
            </a:r>
            <a:r>
              <a:rPr lang="en-US" sz="1200" b="1" kern="1200">
                <a:solidFill>
                  <a:schemeClr val="tx1"/>
                </a:solidFill>
                <a:effectLst/>
                <a:latin typeface="+mn-lt"/>
                <a:ea typeface="+mn-ea"/>
                <a:cs typeface="+mn-cs"/>
              </a:rPr>
              <a:t>microorganism identification was shorter </a:t>
            </a:r>
            <a:r>
              <a:rPr lang="en-US" sz="1200" kern="1200">
                <a:solidFill>
                  <a:schemeClr val="tx1"/>
                </a:solidFill>
                <a:effectLst/>
                <a:latin typeface="+mn-lt"/>
                <a:ea typeface="+mn-ea"/>
                <a:cs typeface="+mn-cs"/>
              </a:rPr>
              <a:t>in the intervention group (1.3 hours) vs control (22.3 hours). (p&lt;0.001)</a:t>
            </a:r>
          </a:p>
          <a:p>
            <a:pPr lvl="0"/>
            <a:r>
              <a:rPr lang="en-US" sz="1200" b="1" kern="1200">
                <a:solidFill>
                  <a:schemeClr val="tx1"/>
                </a:solidFill>
                <a:effectLst/>
                <a:latin typeface="+mn-lt"/>
                <a:ea typeface="+mn-ea"/>
                <a:cs typeface="+mn-cs"/>
              </a:rPr>
              <a:t>Appropriate antibiotic escalation </a:t>
            </a:r>
            <a:r>
              <a:rPr lang="en-US" sz="1200" kern="1200">
                <a:solidFill>
                  <a:schemeClr val="tx1"/>
                </a:solidFill>
                <a:effectLst/>
                <a:latin typeface="+mn-lt"/>
                <a:ea typeface="+mn-ea"/>
                <a:cs typeface="+mn-cs"/>
              </a:rPr>
              <a:t>occurred ~14 hours earlier when comparing both groups that used the </a:t>
            </a:r>
            <a:r>
              <a:rPr lang="en-US" sz="1200" kern="1200" err="1">
                <a:solidFill>
                  <a:schemeClr val="tx1"/>
                </a:solidFill>
                <a:effectLst/>
                <a:latin typeface="+mn-lt"/>
                <a:ea typeface="+mn-ea"/>
                <a:cs typeface="+mn-cs"/>
              </a:rPr>
              <a:t>FilmArray</a:t>
            </a:r>
            <a:r>
              <a:rPr lang="en-US" sz="1200" kern="1200">
                <a:solidFill>
                  <a:schemeClr val="tx1"/>
                </a:solidFill>
                <a:effectLst/>
                <a:latin typeface="+mn-lt"/>
                <a:ea typeface="+mn-ea"/>
                <a:cs typeface="+mn-cs"/>
              </a:rPr>
              <a:t> results compared to the control group. (p&lt; 0.05)</a:t>
            </a:r>
          </a:p>
          <a:p>
            <a:pPr lvl="0"/>
            <a:r>
              <a:rPr lang="en-US" sz="1200" b="1" kern="1200">
                <a:solidFill>
                  <a:schemeClr val="tx1"/>
                </a:solidFill>
                <a:effectLst/>
                <a:latin typeface="+mn-lt"/>
                <a:ea typeface="+mn-ea"/>
                <a:cs typeface="+mn-cs"/>
              </a:rPr>
              <a:t>Antibiotic de-escalation</a:t>
            </a:r>
            <a:r>
              <a:rPr lang="en-US" sz="1200" kern="1200">
                <a:solidFill>
                  <a:schemeClr val="tx1"/>
                </a:solidFill>
                <a:effectLst/>
                <a:latin typeface="+mn-lt"/>
                <a:ea typeface="+mn-ea"/>
                <a:cs typeface="+mn-cs"/>
              </a:rPr>
              <a:t> occurred about one day earlier for the group using </a:t>
            </a:r>
            <a:r>
              <a:rPr lang="en-US" sz="1200" kern="1200" err="1">
                <a:solidFill>
                  <a:schemeClr val="tx1"/>
                </a:solidFill>
                <a:effectLst/>
                <a:latin typeface="+mn-lt"/>
                <a:ea typeface="+mn-ea"/>
                <a:cs typeface="+mn-cs"/>
              </a:rPr>
              <a:t>FilmArray</a:t>
            </a:r>
            <a:r>
              <a:rPr lang="en-US" sz="1200" kern="1200">
                <a:solidFill>
                  <a:schemeClr val="tx1"/>
                </a:solidFill>
                <a:effectLst/>
                <a:latin typeface="+mn-lt"/>
                <a:ea typeface="+mn-ea"/>
                <a:cs typeface="+mn-cs"/>
              </a:rPr>
              <a:t> with real-time stewardship when compared to the control group. (p&lt;0.05)  This is almost a </a:t>
            </a:r>
            <a:r>
              <a:rPr lang="en-US" sz="1200" b="1" kern="1200">
                <a:solidFill>
                  <a:schemeClr val="tx1"/>
                </a:solidFill>
                <a:effectLst/>
                <a:latin typeface="+mn-lt"/>
                <a:ea typeface="+mn-ea"/>
                <a:cs typeface="+mn-cs"/>
              </a:rPr>
              <a:t>25% reduction in the use of broad-spectrum antibiotics</a:t>
            </a: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r>
              <a:rPr lang="en-US" sz="1200" i="1" kern="1200">
                <a:solidFill>
                  <a:schemeClr val="tx1"/>
                </a:solidFill>
                <a:effectLst/>
                <a:latin typeface="+mn-lt"/>
                <a:ea typeface="+mn-ea"/>
                <a:cs typeface="+mn-cs"/>
              </a:rPr>
              <a:t>Overall the utilization of the BCID test led to more judicious antibiotic use for patients with bloodstream infections, without worsening clinical outcomes or significantly increasing overall cost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E99D41-D935-6A42-9F35-F044DFB80E6E}" type="slidenum">
              <a:rPr lang="en-US" smtClean="0"/>
              <a:t>26</a:t>
            </a:fld>
            <a:endParaRPr lang="en-US"/>
          </a:p>
        </p:txBody>
      </p:sp>
    </p:spTree>
    <p:extLst>
      <p:ext uri="{BB962C8B-B14F-4D97-AF65-F5344CB8AC3E}">
        <p14:creationId xmlns:p14="http://schemas.microsoft.com/office/powerpoint/2010/main" val="37665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Updated information 2017</a:t>
            </a:r>
            <a:r>
              <a:rPr lang="en-US" altLang="en-US" baseline="0" dirty="0"/>
              <a:t> CDC</a:t>
            </a:r>
            <a:endParaRPr lang="en-US" altLang="en-US" dirty="0"/>
          </a:p>
        </p:txBody>
      </p:sp>
      <p:sp>
        <p:nvSpPr>
          <p:cNvPr id="1536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F2C180-AAC5-4A21-A23D-7DBD20DE3D7E}" type="slidenum">
              <a:rPr lang="en-US" altLang="en-US" smtClean="0"/>
              <a:pPr/>
              <a:t>27</a:t>
            </a:fld>
            <a:endParaRPr lang="en-US" altLang="en-US"/>
          </a:p>
        </p:txBody>
      </p:sp>
      <p:sp>
        <p:nvSpPr>
          <p:cNvPr id="15364" name="AutoShape 8"/>
          <p:cNvSpPr>
            <a:spLocks/>
          </p:cNvSpPr>
          <p:nvPr/>
        </p:nvSpPr>
        <p:spPr bwMode="auto">
          <a:xfrm flipH="1">
            <a:off x="625475" y="1404938"/>
            <a:ext cx="768350" cy="2062162"/>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65" name="TextBox 6"/>
          <p:cNvSpPr txBox="1">
            <a:spLocks noChangeArrowheads="1"/>
          </p:cNvSpPr>
          <p:nvPr/>
        </p:nvSpPr>
        <p:spPr bwMode="auto">
          <a:xfrm>
            <a:off x="22225" y="2343150"/>
            <a:ext cx="889000" cy="169863"/>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7805" tIns="0" rIns="0" bIns="0">
            <a:spAutoFit/>
          </a:bodyPr>
          <a:lstStyle>
            <a:lvl1pPr defTabSz="895350">
              <a:defRPr>
                <a:solidFill>
                  <a:schemeClr val="tx1"/>
                </a:solidFill>
                <a:latin typeface="Arial" panose="020B0604020202020204" pitchFamily="34" charset="0"/>
                <a:cs typeface="Arial" panose="020B0604020202020204" pitchFamily="34" charset="0"/>
              </a:defRPr>
            </a:lvl1pPr>
            <a:lvl2pPr marL="742950" indent="-285750" defTabSz="895350">
              <a:defRPr>
                <a:solidFill>
                  <a:schemeClr val="tx1"/>
                </a:solidFill>
                <a:latin typeface="Arial" panose="020B0604020202020204" pitchFamily="34" charset="0"/>
                <a:cs typeface="Arial" panose="020B0604020202020204" pitchFamily="34" charset="0"/>
              </a:defRPr>
            </a:lvl2pPr>
            <a:lvl3pPr marL="1143000" indent="-228600" defTabSz="895350">
              <a:defRPr>
                <a:solidFill>
                  <a:schemeClr val="tx1"/>
                </a:solidFill>
                <a:latin typeface="Arial" panose="020B0604020202020204" pitchFamily="34" charset="0"/>
                <a:cs typeface="Arial" panose="020B0604020202020204" pitchFamily="34" charset="0"/>
              </a:defRPr>
            </a:lvl3pPr>
            <a:lvl4pPr marL="1600200" indent="-228600" defTabSz="895350">
              <a:defRPr>
                <a:solidFill>
                  <a:schemeClr val="tx1"/>
                </a:solidFill>
                <a:latin typeface="Arial" panose="020B0604020202020204" pitchFamily="34" charset="0"/>
                <a:cs typeface="Arial" panose="020B0604020202020204" pitchFamily="34" charset="0"/>
              </a:defRPr>
            </a:lvl4pPr>
            <a:lvl5pPr marL="2057400" indent="-228600" defTabSz="895350">
              <a:defRPr>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50000"/>
              </a:spcBef>
            </a:pPr>
            <a:r>
              <a:rPr lang="en-US" altLang="en-US" sz="600"/>
              <a:t>Guerrant 2001/</a:t>
            </a:r>
            <a:br>
              <a:rPr lang="en-US" altLang="en-US" sz="600"/>
            </a:br>
            <a:r>
              <a:rPr lang="en-US" altLang="en-US" sz="600"/>
              <a:t>p333/c1/¶1, 2</a:t>
            </a:r>
          </a:p>
        </p:txBody>
      </p:sp>
      <p:sp>
        <p:nvSpPr>
          <p:cNvPr id="15366" name="Slide Image Placeholder 1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4602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a:t>
            </a:r>
          </a:p>
        </p:txBody>
      </p:sp>
      <p:sp>
        <p:nvSpPr>
          <p:cNvPr id="4" name="Slide Number Placeholder 3"/>
          <p:cNvSpPr>
            <a:spLocks noGrp="1"/>
          </p:cNvSpPr>
          <p:nvPr>
            <p:ph type="sldNum" sz="quarter" idx="5"/>
          </p:nvPr>
        </p:nvSpPr>
        <p:spPr/>
        <p:txBody>
          <a:bodyPr/>
          <a:lstStyle/>
          <a:p>
            <a:fld id="{88D8AE0C-E648-47B6-87A5-3B5CFDC54772}" type="slidenum">
              <a:rPr lang="en-US" smtClean="0"/>
              <a:t>28</a:t>
            </a:fld>
            <a:endParaRPr lang="en-US"/>
          </a:p>
        </p:txBody>
      </p:sp>
    </p:spTree>
    <p:extLst>
      <p:ext uri="{BB962C8B-B14F-4D97-AF65-F5344CB8AC3E}">
        <p14:creationId xmlns:p14="http://schemas.microsoft.com/office/powerpoint/2010/main" val="3337388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Speaker Notes:</a:t>
            </a:r>
          </a:p>
          <a:p>
            <a:pPr lvl="1"/>
            <a:r>
              <a:rPr lang="en-US" dirty="0"/>
              <a:t>The mode of transmission differs between infectious agents</a:t>
            </a:r>
          </a:p>
          <a:p>
            <a:pPr lvl="2"/>
            <a:r>
              <a:rPr lang="en-US" dirty="0"/>
              <a:t>Bacterial agents are generally transmitted from person-to-person through droplets of respiratory or throat transmissions from carriers</a:t>
            </a:r>
            <a:r>
              <a:rPr lang="en-US" baseline="30000" dirty="0"/>
              <a:t>1</a:t>
            </a:r>
          </a:p>
          <a:p>
            <a:pPr lvl="2"/>
            <a:r>
              <a:rPr lang="en-US" dirty="0"/>
              <a:t>Viral agents are thought to enter the system via mucosal surfaces in the respiratory or gastrointestinal systems. Viruses can be present in mucus, saliva, and feces, and may be transmitted through direct contact with infected persons or surfaces</a:t>
            </a:r>
            <a:r>
              <a:rPr lang="en-US" baseline="30000" dirty="0"/>
              <a:t>2</a:t>
            </a:r>
          </a:p>
          <a:p>
            <a:pPr lvl="2"/>
            <a:r>
              <a:rPr lang="en-US" dirty="0"/>
              <a:t>Fungi are transmitted via inhalation of spores present in the environment. As fungi are not transmitted from person-to-person, this form of meningitis is not contagious</a:t>
            </a:r>
            <a:r>
              <a:rPr lang="en-US" baseline="30000" dirty="0"/>
              <a:t>3</a:t>
            </a:r>
          </a:p>
        </p:txBody>
      </p:sp>
      <p:sp>
        <p:nvSpPr>
          <p:cNvPr id="5" name="Slide Number Placeholder 4"/>
          <p:cNvSpPr>
            <a:spLocks noGrp="1"/>
          </p:cNvSpPr>
          <p:nvPr>
            <p:ph type="sldNum" sz="quarter" idx="10"/>
          </p:nvPr>
        </p:nvSpPr>
        <p:spPr/>
        <p:txBody>
          <a:bodyPr/>
          <a:lstStyle/>
          <a:p>
            <a:fld id="{0FECCFF4-5B75-44CD-83FF-5461E5483706}" type="slidenum">
              <a:rPr lang="en-US" smtClean="0"/>
              <a:pPr/>
              <a:t>29</a:t>
            </a:fld>
            <a:endParaRPr lang="en-US" dirty="0"/>
          </a:p>
        </p:txBody>
      </p:sp>
      <p:sp>
        <p:nvSpPr>
          <p:cNvPr id="20" name="TextBox 19"/>
          <p:cNvSpPr txBox="1"/>
          <p:nvPr/>
        </p:nvSpPr>
        <p:spPr>
          <a:xfrm>
            <a:off x="1168402" y="7731477"/>
            <a:ext cx="4673599" cy="1371572"/>
          </a:xfrm>
          <a:prstGeom prst="rect">
            <a:avLst/>
          </a:prstGeom>
          <a:noFill/>
        </p:spPr>
        <p:txBody>
          <a:bodyPr wrap="square" lIns="0" tIns="0" rIns="0" bIns="0" rtlCol="0" anchor="b" anchorCtr="0">
            <a:spAutoFit/>
          </a:bodyPr>
          <a:lstStyle/>
          <a:p>
            <a:pPr marL="179561" indent="-179561">
              <a:lnSpc>
                <a:spcPct val="90000"/>
              </a:lnSpc>
              <a:spcBef>
                <a:spcPts val="367"/>
              </a:spcBef>
              <a:buFont typeface="+mj-lt"/>
              <a:buAutoNum type="arabicPeriod"/>
            </a:pPr>
            <a:r>
              <a:rPr lang="en-US" sz="1000" dirty="0">
                <a:latin typeface="Arial" panose="020B0604020202020204" pitchFamily="34" charset="0"/>
                <a:cs typeface="Arial" panose="020B0604020202020204" pitchFamily="34" charset="0"/>
              </a:rPr>
              <a:t>World Health Organization. Meningococcal meningitis. Fact Sheet No. 141. www.who.int/mediacentre/factsheets/fs141/en/#/. Published November 2012. Accessed December 8, 2014.</a:t>
            </a:r>
          </a:p>
          <a:p>
            <a:pPr marL="179561" indent="-179561">
              <a:lnSpc>
                <a:spcPct val="90000"/>
              </a:lnSpc>
              <a:spcBef>
                <a:spcPts val="367"/>
              </a:spcBef>
              <a:buFont typeface="+mj-lt"/>
              <a:buAutoNum type="arabicPeriod"/>
            </a:pPr>
            <a:r>
              <a:rPr lang="en-US" sz="1000" dirty="0">
                <a:latin typeface="Arial" panose="020B0604020202020204" pitchFamily="34" charset="0"/>
                <a:cs typeface="Arial" panose="020B0604020202020204" pitchFamily="34" charset="0"/>
              </a:rPr>
              <a:t>National Institute of Neurological Disorders and Stroke. Meningitis and Encephalitis Fact Sheet. www.ninds.nih.gov/disorders/encephalitis_meningitis/</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detail_encephalitis_meningitis.html. Updated November 24, 2014.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Accessed January 6, 2015. </a:t>
            </a:r>
          </a:p>
          <a:p>
            <a:pPr marL="179561" indent="-179561">
              <a:lnSpc>
                <a:spcPct val="90000"/>
              </a:lnSpc>
              <a:spcBef>
                <a:spcPts val="367"/>
              </a:spcBef>
              <a:buFont typeface="+mj-lt"/>
              <a:buAutoNum type="arabicPeriod"/>
            </a:pPr>
            <a:r>
              <a:rPr lang="en-US" sz="1000" dirty="0">
                <a:latin typeface="Arial" panose="020B0604020202020204" pitchFamily="34" charset="0"/>
                <a:cs typeface="Arial" panose="020B0604020202020204" pitchFamily="34" charset="0"/>
              </a:rPr>
              <a:t>Centers for Disease Control and Prevention. Fungal Meningitis. www.cdc.gov/meningitis/fungal.html. Accessed January 8, 2015.</a:t>
            </a:r>
          </a:p>
        </p:txBody>
      </p:sp>
      <p:sp>
        <p:nvSpPr>
          <p:cNvPr id="9" name="Slide Image Placeholder 8"/>
          <p:cNvSpPr>
            <a:spLocks noGrp="1" noRot="1" noChangeAspect="1"/>
          </p:cNvSpPr>
          <p:nvPr>
            <p:ph type="sldImg"/>
          </p:nvPr>
        </p:nvSpPr>
        <p:spPr/>
      </p:sp>
      <p:sp>
        <p:nvSpPr>
          <p:cNvPr id="43" name="AutoShape 8"/>
          <p:cNvSpPr>
            <a:spLocks/>
          </p:cNvSpPr>
          <p:nvPr/>
        </p:nvSpPr>
        <p:spPr bwMode="auto">
          <a:xfrm flipH="1">
            <a:off x="911011" y="1417613"/>
            <a:ext cx="231425" cy="175877"/>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45" name="AutoShape 8"/>
          <p:cNvSpPr>
            <a:spLocks/>
          </p:cNvSpPr>
          <p:nvPr/>
        </p:nvSpPr>
        <p:spPr bwMode="auto">
          <a:xfrm flipH="1">
            <a:off x="911011" y="3027830"/>
            <a:ext cx="231425" cy="175877"/>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46" name="AutoShape 8"/>
          <p:cNvSpPr>
            <a:spLocks/>
          </p:cNvSpPr>
          <p:nvPr/>
        </p:nvSpPr>
        <p:spPr bwMode="auto">
          <a:xfrm flipH="1">
            <a:off x="911011" y="3276379"/>
            <a:ext cx="231425" cy="408287"/>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47" name="AutoShape 8"/>
          <p:cNvSpPr>
            <a:spLocks/>
          </p:cNvSpPr>
          <p:nvPr/>
        </p:nvSpPr>
        <p:spPr bwMode="auto">
          <a:xfrm flipH="1">
            <a:off x="911011" y="4594984"/>
            <a:ext cx="231425" cy="537404"/>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48" name="AutoShape 8"/>
          <p:cNvSpPr>
            <a:spLocks/>
          </p:cNvSpPr>
          <p:nvPr/>
        </p:nvSpPr>
        <p:spPr bwMode="auto">
          <a:xfrm flipH="1">
            <a:off x="911011" y="5156641"/>
            <a:ext cx="231425" cy="343687"/>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110" name="TextBox 109"/>
          <p:cNvSpPr txBox="1"/>
          <p:nvPr/>
        </p:nvSpPr>
        <p:spPr>
          <a:xfrm>
            <a:off x="43816" y="5282733"/>
            <a:ext cx="887984" cy="84485"/>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16472" indent="-116472"/>
            <a:r>
              <a:rPr lang="en-US" dirty="0"/>
              <a:t>2.	</a:t>
            </a:r>
            <a:r>
              <a:rPr lang="en-US" dirty="0" err="1"/>
              <a:t>NINDS</a:t>
            </a:r>
            <a:r>
              <a:rPr lang="en-US" dirty="0"/>
              <a:t> 2014/</a:t>
            </a:r>
            <a:r>
              <a:rPr lang="en-US" dirty="0" err="1"/>
              <a:t>p2</a:t>
            </a:r>
            <a:r>
              <a:rPr lang="en-US" dirty="0"/>
              <a:t>/¶8</a:t>
            </a:r>
          </a:p>
        </p:txBody>
      </p:sp>
      <p:sp>
        <p:nvSpPr>
          <p:cNvPr id="96" name="TextBox 95"/>
          <p:cNvSpPr txBox="1"/>
          <p:nvPr/>
        </p:nvSpPr>
        <p:spPr>
          <a:xfrm>
            <a:off x="43816" y="3396038"/>
            <a:ext cx="887984" cy="168969"/>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16472" indent="-116472"/>
            <a:r>
              <a:rPr lang="en-US" dirty="0"/>
              <a:t>5. 	</a:t>
            </a:r>
            <a:r>
              <a:rPr lang="en-US" dirty="0" err="1"/>
              <a:t>NINDS</a:t>
            </a:r>
            <a:r>
              <a:rPr lang="en-US" dirty="0"/>
              <a:t> 2014/</a:t>
            </a:r>
            <a:r>
              <a:rPr lang="en-US" dirty="0" err="1"/>
              <a:t>p1</a:t>
            </a:r>
            <a:r>
              <a:rPr lang="en-US" dirty="0"/>
              <a:t>/¶3; p2/ ¶1; p5/ ¶5,6</a:t>
            </a:r>
          </a:p>
        </p:txBody>
      </p:sp>
      <p:sp>
        <p:nvSpPr>
          <p:cNvPr id="89" name="TextBox 88"/>
          <p:cNvSpPr txBox="1"/>
          <p:nvPr/>
        </p:nvSpPr>
        <p:spPr>
          <a:xfrm>
            <a:off x="43816" y="2921996"/>
            <a:ext cx="887984" cy="384874"/>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16472" indent="-116472"/>
            <a:r>
              <a:rPr lang="en-US" dirty="0"/>
              <a:t>3. 	</a:t>
            </a:r>
            <a:r>
              <a:rPr lang="en-US" dirty="0" err="1"/>
              <a:t>Hokkanen</a:t>
            </a:r>
            <a:r>
              <a:rPr lang="en-US" dirty="0"/>
              <a:t>/p478/c1/</a:t>
            </a:r>
            <a:br>
              <a:rPr lang="en-US" dirty="0"/>
            </a:br>
            <a:r>
              <a:rPr lang="en-US" dirty="0"/>
              <a:t>¶5; c2/ ¶1</a:t>
            </a:r>
          </a:p>
          <a:p>
            <a:pPr marL="116472" indent="-116472"/>
            <a:r>
              <a:rPr lang="en-US" dirty="0"/>
              <a:t>4. 	Tunkel 2008/p303/</a:t>
            </a:r>
            <a:br>
              <a:rPr lang="en-US" dirty="0"/>
            </a:br>
            <a:r>
              <a:rPr lang="en-US" dirty="0"/>
              <a:t>c1/ ¶1</a:t>
            </a:r>
          </a:p>
        </p:txBody>
      </p:sp>
      <p:sp>
        <p:nvSpPr>
          <p:cNvPr id="82" name="TextBox 81"/>
          <p:cNvSpPr txBox="1"/>
          <p:nvPr/>
        </p:nvSpPr>
        <p:spPr>
          <a:xfrm>
            <a:off x="42501" y="1400819"/>
            <a:ext cx="887984" cy="215905"/>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16472" indent="-116472"/>
            <a:r>
              <a:rPr lang="en-US" dirty="0"/>
              <a:t>1.	</a:t>
            </a:r>
            <a:r>
              <a:rPr lang="en-US" dirty="0" err="1"/>
              <a:t>Holmquist</a:t>
            </a:r>
            <a:r>
              <a:rPr lang="en-US" dirty="0"/>
              <a:t>/</a:t>
            </a:r>
            <a:r>
              <a:rPr lang="en-US" dirty="0" err="1"/>
              <a:t>p1</a:t>
            </a:r>
            <a:r>
              <a:rPr lang="en-US" dirty="0"/>
              <a:t>/¶1</a:t>
            </a:r>
          </a:p>
          <a:p>
            <a:pPr marL="116472" indent="-116472"/>
            <a:r>
              <a:rPr lang="en-US" dirty="0"/>
              <a:t>2.	Merck Manual/</a:t>
            </a:r>
            <a:r>
              <a:rPr lang="en-US" dirty="0" err="1"/>
              <a:t>p1</a:t>
            </a:r>
            <a:r>
              <a:rPr lang="en-US" dirty="0"/>
              <a:t>/¶9 </a:t>
            </a:r>
          </a:p>
        </p:txBody>
      </p:sp>
      <p:sp>
        <p:nvSpPr>
          <p:cNvPr id="49" name="TextBox 48"/>
          <p:cNvSpPr txBox="1"/>
          <p:nvPr/>
        </p:nvSpPr>
        <p:spPr>
          <a:xfrm>
            <a:off x="43816" y="4816810"/>
            <a:ext cx="887984" cy="84485"/>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16472" indent="-116472"/>
            <a:r>
              <a:rPr lang="en-US" dirty="0"/>
              <a:t>1.  WHO/ p1/¶8</a:t>
            </a:r>
          </a:p>
        </p:txBody>
      </p:sp>
      <p:sp>
        <p:nvSpPr>
          <p:cNvPr id="18" name="AutoShape 8"/>
          <p:cNvSpPr>
            <a:spLocks/>
          </p:cNvSpPr>
          <p:nvPr/>
        </p:nvSpPr>
        <p:spPr bwMode="auto">
          <a:xfrm flipH="1">
            <a:off x="900284" y="5608506"/>
            <a:ext cx="231425" cy="343687"/>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19" name="TextBox 18"/>
          <p:cNvSpPr txBox="1"/>
          <p:nvPr/>
        </p:nvSpPr>
        <p:spPr>
          <a:xfrm>
            <a:off x="23027" y="5653329"/>
            <a:ext cx="887984" cy="253454"/>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16472" indent="-116472"/>
            <a:r>
              <a:rPr lang="en-US" dirty="0"/>
              <a:t>3. 	CDC Fungal Meningitis/p1/¶3, p2/¶1; p1/¶3</a:t>
            </a:r>
          </a:p>
        </p:txBody>
      </p:sp>
    </p:spTree>
    <p:extLst>
      <p:ext uri="{BB962C8B-B14F-4D97-AF65-F5344CB8AC3E}">
        <p14:creationId xmlns:p14="http://schemas.microsoft.com/office/powerpoint/2010/main" val="280623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Review as stated.</a:t>
            </a:r>
          </a:p>
          <a:p>
            <a:endParaRPr lang="en-US" dirty="0"/>
          </a:p>
        </p:txBody>
      </p:sp>
      <p:sp>
        <p:nvSpPr>
          <p:cNvPr id="4" name="Slide Number Placeholder 3"/>
          <p:cNvSpPr>
            <a:spLocks noGrp="1"/>
          </p:cNvSpPr>
          <p:nvPr>
            <p:ph type="sldNum" sz="quarter" idx="10"/>
          </p:nvPr>
        </p:nvSpPr>
        <p:spPr/>
        <p:txBody>
          <a:bodyPr/>
          <a:lstStyle/>
          <a:p>
            <a:fld id="{89E57FBF-6108-45FA-B95F-2F242E7BAE71}" type="slidenum">
              <a:rPr lang="en-US" smtClean="0"/>
              <a:t>30</a:t>
            </a:fld>
            <a:endParaRPr lang="en-US"/>
          </a:p>
        </p:txBody>
      </p:sp>
      <p:sp>
        <p:nvSpPr>
          <p:cNvPr id="20" name="AutoShape 8"/>
          <p:cNvSpPr>
            <a:spLocks/>
          </p:cNvSpPr>
          <p:nvPr/>
        </p:nvSpPr>
        <p:spPr bwMode="auto">
          <a:xfrm flipH="1">
            <a:off x="911010" y="1323614"/>
            <a:ext cx="276863" cy="1620246"/>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22" name="AutoShape 8"/>
          <p:cNvSpPr>
            <a:spLocks/>
          </p:cNvSpPr>
          <p:nvPr/>
        </p:nvSpPr>
        <p:spPr bwMode="auto">
          <a:xfrm flipH="1">
            <a:off x="911011" y="3038626"/>
            <a:ext cx="231425" cy="375015"/>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173" tIns="0" rIns="0" bIns="0" anchor="ctr"/>
          <a:lstStyle/>
          <a:p>
            <a:endParaRPr lang="en-US" dirty="0">
              <a:latin typeface="Arial" panose="020B0604020202020204" pitchFamily="34" charset="0"/>
            </a:endParaRPr>
          </a:p>
        </p:txBody>
      </p:sp>
      <p:sp>
        <p:nvSpPr>
          <p:cNvPr id="6" name="TextBox 5"/>
          <p:cNvSpPr txBox="1"/>
          <p:nvPr/>
        </p:nvSpPr>
        <p:spPr>
          <a:xfrm>
            <a:off x="43816" y="3133410"/>
            <a:ext cx="887984" cy="168969"/>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marL="114300" indent="-114300"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 3.	</a:t>
            </a:r>
            <a:r>
              <a:rPr lang="en-US" dirty="0" err="1"/>
              <a:t>Køster</a:t>
            </a:r>
            <a:r>
              <a:rPr lang="en-US" dirty="0"/>
              <a:t>-Rasmussen/ p449/¶4</a:t>
            </a:r>
          </a:p>
        </p:txBody>
      </p:sp>
      <p:sp>
        <p:nvSpPr>
          <p:cNvPr id="14" name="TextBox 13"/>
          <p:cNvSpPr txBox="1"/>
          <p:nvPr/>
        </p:nvSpPr>
        <p:spPr>
          <a:xfrm>
            <a:off x="23027" y="2025784"/>
            <a:ext cx="887984" cy="215905"/>
          </a:xfrm>
          <a:prstGeom prst="rect">
            <a:avLst/>
          </a:prstGeom>
          <a:solidFill>
            <a:schemeClr val="bg1"/>
          </a:solidFill>
          <a:ln w="6350" algn="ctr">
            <a:solidFill>
              <a:srgbClr val="969696"/>
            </a:solidFill>
            <a:miter lim="800000"/>
            <a:headEnd/>
            <a:tailEnd/>
          </a:ln>
          <a:effectLst/>
        </p:spPr>
        <p:txBody>
          <a:bodyPr wrap="square" lIns="17805" tIns="0" rIns="0" bIns="0">
            <a:spAutoFit/>
          </a:bodyPr>
          <a:lstStyle>
            <a:defPPr>
              <a:defRPr lang="en-US"/>
            </a:defPPr>
            <a:lvl1pPr marL="114300" indent="-114300" defTabSz="895350" eaLnBrk="0" hangingPunct="0">
              <a:lnSpc>
                <a:spcPct val="90000"/>
              </a:lnSpc>
              <a:spcBef>
                <a:spcPct val="50000"/>
              </a:spcBef>
              <a:defRPr sz="600">
                <a:solidFill>
                  <a:schemeClr val="tx1"/>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r>
              <a:rPr lang="en-US" dirty="0"/>
              <a:t>1. Bahr/p1097/c2/ ¶3</a:t>
            </a:r>
          </a:p>
          <a:p>
            <a:pPr marL="0" indent="0"/>
            <a:r>
              <a:rPr lang="en-US" dirty="0"/>
              <a:t>2. </a:t>
            </a:r>
            <a:r>
              <a:rPr lang="en-US" dirty="0" err="1"/>
              <a:t>Putz</a:t>
            </a:r>
            <a:r>
              <a:rPr lang="en-US" dirty="0"/>
              <a:t>/p723/ ¶2, 6</a:t>
            </a:r>
          </a:p>
        </p:txBody>
      </p:sp>
    </p:spTree>
    <p:extLst>
      <p:ext uri="{BB962C8B-B14F-4D97-AF65-F5344CB8AC3E}">
        <p14:creationId xmlns:p14="http://schemas.microsoft.com/office/powerpoint/2010/main" val="2426530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4689827-A2DB-4A3D-BF32-8BD3BD485ED8}" type="slidenum">
              <a:rPr lang="en-US" altLang="en-US" smtClean="0"/>
              <a:pPr>
                <a:defRPr/>
              </a:pPr>
              <a:t>31</a:t>
            </a:fld>
            <a:endParaRPr lang="en-US" altLang="en-US" dirty="0"/>
          </a:p>
        </p:txBody>
      </p:sp>
    </p:spTree>
    <p:extLst>
      <p:ext uri="{BB962C8B-B14F-4D97-AF65-F5344CB8AC3E}">
        <p14:creationId xmlns:p14="http://schemas.microsoft.com/office/powerpoint/2010/main" val="356183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explore the latest in next generation diagnostics which utilizes molecular based technology in order to test and diagnose for infections or disorders that can be attributed to a number of causative agents </a:t>
            </a:r>
            <a:endParaRPr lang="en-US"/>
          </a:p>
        </p:txBody>
      </p:sp>
      <p:sp>
        <p:nvSpPr>
          <p:cNvPr id="4" name="Slide Number Placeholder 3"/>
          <p:cNvSpPr>
            <a:spLocks noGrp="1"/>
          </p:cNvSpPr>
          <p:nvPr>
            <p:ph type="sldNum" sz="quarter" idx="10"/>
          </p:nvPr>
        </p:nvSpPr>
        <p:spPr/>
        <p:txBody>
          <a:bodyPr/>
          <a:lstStyle/>
          <a:p>
            <a:fld id="{B88399FE-3F10-474E-8DC8-917E79A583DA}" type="slidenum">
              <a:rPr lang="fr-FR" smtClean="0"/>
              <a:t>5</a:t>
            </a:fld>
            <a:endParaRPr lang="fr-FR"/>
          </a:p>
        </p:txBody>
      </p:sp>
    </p:spTree>
    <p:extLst>
      <p:ext uri="{BB962C8B-B14F-4D97-AF65-F5344CB8AC3E}">
        <p14:creationId xmlns:p14="http://schemas.microsoft.com/office/powerpoint/2010/main" val="186980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Syndrome refers to the combination of both signs and symptoms.</a:t>
            </a:r>
          </a:p>
          <a:p>
            <a:r>
              <a:rPr lang="en-US" sz="1200" kern="1200">
                <a:solidFill>
                  <a:schemeClr val="tx1"/>
                </a:solidFill>
                <a:effectLst/>
                <a:latin typeface="+mn-lt"/>
                <a:ea typeface="+mn-ea"/>
                <a:cs typeface="+mn-cs"/>
              </a:rPr>
              <a:t>A Sign is considered an objective indication detected during an exam while a symptom is a physical or mental feature apparent to a given patient </a:t>
            </a:r>
          </a:p>
          <a:p>
            <a:r>
              <a:rPr lang="en-US" sz="1200" kern="1200">
                <a:solidFill>
                  <a:schemeClr val="tx1"/>
                </a:solidFill>
                <a:effectLst/>
                <a:latin typeface="+mn-lt"/>
                <a:ea typeface="+mn-ea"/>
                <a:cs typeface="+mn-cs"/>
              </a:rPr>
              <a:t>With the syndromic approach we are able to identify several causative, and probable pathogens in one rapid molecular test, thereby increasing the probability of diagnosing an infection faster within the clinical setting and in a clinically relevant time frame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399FE-3F10-474E-8DC8-917E79A583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75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The</a:t>
            </a:r>
            <a:r>
              <a:rPr lang="en-US" baseline="0" dirty="0"/>
              <a:t> </a:t>
            </a:r>
            <a:r>
              <a:rPr lang="en-US" dirty="0"/>
              <a:t>syndromic approach is a symptom-driven broad grouping of probable pathogens into one, rapid test that </a:t>
            </a:r>
            <a:r>
              <a:rPr lang="en-US" b="1" dirty="0"/>
              <a:t>maximizes the chance of getting the right answer in a clinically relevant timeframe. </a:t>
            </a:r>
          </a:p>
          <a:p>
            <a:r>
              <a:rPr lang="en-US" dirty="0"/>
              <a:t> </a:t>
            </a:r>
          </a:p>
          <a:p>
            <a:r>
              <a:rPr lang="en-US" dirty="0"/>
              <a:t>Syndromic testing is a more informed approach while an approach other than syndromic leaves the clinician to make</a:t>
            </a:r>
            <a:r>
              <a:rPr lang="en-US" baseline="0" dirty="0"/>
              <a:t> educated guesses as to the cause of their patient’s illness.</a:t>
            </a:r>
            <a:endParaRPr lang="en-US" dirty="0"/>
          </a:p>
        </p:txBody>
      </p:sp>
      <p:sp>
        <p:nvSpPr>
          <p:cNvPr id="4" name="Slide Number Placeholder 3"/>
          <p:cNvSpPr>
            <a:spLocks noGrp="1"/>
          </p:cNvSpPr>
          <p:nvPr>
            <p:ph type="sldNum" sz="quarter" idx="10"/>
          </p:nvPr>
        </p:nvSpPr>
        <p:spPr/>
        <p:txBody>
          <a:bodyPr/>
          <a:lstStyle/>
          <a:p>
            <a:pPr>
              <a:defRPr/>
            </a:pPr>
            <a:fld id="{268998E3-4098-408D-97F9-F9A3839846A3}" type="slidenum">
              <a:rPr lang="en-US" smtClean="0"/>
              <a:pPr>
                <a:defRPr/>
              </a:pPr>
              <a:t>7</a:t>
            </a:fld>
            <a:endParaRPr lang="en-US" dirty="0"/>
          </a:p>
        </p:txBody>
      </p:sp>
    </p:spTree>
    <p:extLst>
      <p:ext uri="{BB962C8B-B14F-4D97-AF65-F5344CB8AC3E}">
        <p14:creationId xmlns:p14="http://schemas.microsoft.com/office/powerpoint/2010/main" val="79939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4689827-A2DB-4A3D-BF32-8BD3BD485ED8}" type="slidenum">
              <a:rPr lang="en-US" altLang="en-US" smtClean="0"/>
              <a:pPr>
                <a:defRPr/>
              </a:pPr>
              <a:t>11</a:t>
            </a:fld>
            <a:endParaRPr lang="en-US" altLang="en-US"/>
          </a:p>
        </p:txBody>
      </p:sp>
    </p:spTree>
    <p:extLst>
      <p:ext uri="{BB962C8B-B14F-4D97-AF65-F5344CB8AC3E}">
        <p14:creationId xmlns:p14="http://schemas.microsoft.com/office/powerpoint/2010/main" val="549314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2"/>
                </a:solidFill>
              </a:rPr>
              <a:t>The</a:t>
            </a:r>
            <a:r>
              <a:rPr lang="en-US" b="0" baseline="0">
                <a:solidFill>
                  <a:schemeClr val="tx2"/>
                </a:solidFill>
              </a:rPr>
              <a:t> medical and economic</a:t>
            </a:r>
            <a:r>
              <a:rPr lang="en-US" b="0">
                <a:solidFill>
                  <a:schemeClr val="tx2"/>
                </a:solidFill>
              </a:rPr>
              <a:t> value exists</a:t>
            </a:r>
            <a:r>
              <a:rPr lang="en-US" b="0" baseline="0">
                <a:solidFill>
                  <a:schemeClr val="tx2"/>
                </a:solidFill>
              </a:rPr>
              <a:t> </a:t>
            </a:r>
            <a:r>
              <a:rPr lang="en-US" b="1" baseline="0">
                <a:solidFill>
                  <a:schemeClr val="tx2"/>
                </a:solidFill>
              </a:rPr>
              <a:t>along the entire patient pathway.   Re-title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2"/>
                </a:solidFill>
              </a:rPr>
              <a:t>The </a:t>
            </a:r>
            <a:r>
              <a:rPr lang="en-US" sz="1400" b="0">
                <a:solidFill>
                  <a:schemeClr val="accent4"/>
                </a:solidFill>
              </a:rPr>
              <a:t>patient pathway </a:t>
            </a:r>
            <a:r>
              <a:rPr lang="en-US" b="0">
                <a:solidFill>
                  <a:schemeClr val="tx2"/>
                </a:solidFill>
              </a:rPr>
              <a:t>describes the </a:t>
            </a:r>
            <a:r>
              <a:rPr lang="en-US" sz="1400" b="1">
                <a:solidFill>
                  <a:schemeClr val="accent4"/>
                </a:solidFill>
              </a:rPr>
              <a:t>different steps of a healthcare journey </a:t>
            </a:r>
            <a:r>
              <a:rPr lang="en-US" b="0">
                <a:solidFill>
                  <a:schemeClr val="tx2"/>
                </a:solidFill>
              </a:rPr>
              <a:t>starting with the </a:t>
            </a:r>
            <a:r>
              <a:rPr lang="en-US" b="1">
                <a:solidFill>
                  <a:schemeClr val="tx2"/>
                </a:solidFill>
              </a:rPr>
              <a:t>first contact with a clinician </a:t>
            </a:r>
            <a:r>
              <a:rPr lang="en-US" b="0">
                <a:solidFill>
                  <a:schemeClr val="tx2"/>
                </a:solidFill>
              </a:rPr>
              <a:t>(it could be a GP) to the </a:t>
            </a:r>
            <a:r>
              <a:rPr lang="en-US" b="1">
                <a:solidFill>
                  <a:schemeClr val="tx2"/>
                </a:solidFill>
              </a:rPr>
              <a:t>completion of the treatment,</a:t>
            </a:r>
            <a:r>
              <a:rPr lang="en-US" b="1" baseline="0">
                <a:solidFill>
                  <a:schemeClr val="tx2"/>
                </a:solidFill>
              </a:rPr>
              <a:t> </a:t>
            </a:r>
            <a:r>
              <a:rPr lang="en-US" b="0" baseline="0">
                <a:solidFill>
                  <a:schemeClr val="tx2"/>
                </a:solidFill>
              </a:rPr>
              <a:t>from </a:t>
            </a:r>
            <a:r>
              <a:rPr lang="en-US" b="1" baseline="0">
                <a:solidFill>
                  <a:schemeClr val="tx2"/>
                </a:solidFill>
              </a:rPr>
              <a:t>screening</a:t>
            </a:r>
            <a:r>
              <a:rPr lang="en-US" b="0" baseline="0">
                <a:solidFill>
                  <a:schemeClr val="tx2"/>
                </a:solidFill>
              </a:rPr>
              <a:t> to </a:t>
            </a:r>
            <a:r>
              <a:rPr lang="en-US" b="1" baseline="0">
                <a:solidFill>
                  <a:schemeClr val="tx2"/>
                </a:solidFill>
              </a:rPr>
              <a:t>diagnosis</a:t>
            </a:r>
            <a:r>
              <a:rPr lang="en-US" b="0" baseline="0">
                <a:solidFill>
                  <a:schemeClr val="tx2"/>
                </a:solidFill>
              </a:rPr>
              <a:t>, </a:t>
            </a:r>
            <a:r>
              <a:rPr lang="en-US" b="1" baseline="0">
                <a:solidFill>
                  <a:schemeClr val="tx2"/>
                </a:solidFill>
              </a:rPr>
              <a:t>prognosis</a:t>
            </a:r>
            <a:r>
              <a:rPr lang="en-US" b="0" baseline="0">
                <a:solidFill>
                  <a:schemeClr val="tx2"/>
                </a:solidFill>
              </a:rPr>
              <a:t>, </a:t>
            </a:r>
            <a:r>
              <a:rPr lang="en-US" b="1" baseline="0">
                <a:solidFill>
                  <a:schemeClr val="tx2"/>
                </a:solidFill>
              </a:rPr>
              <a:t>treatment decisions </a:t>
            </a:r>
            <a:r>
              <a:rPr lang="en-US" b="0" baseline="0">
                <a:solidFill>
                  <a:schemeClr val="tx2"/>
                </a:solidFill>
              </a:rPr>
              <a:t>and </a:t>
            </a:r>
            <a:r>
              <a:rPr lang="en-US" b="1" baseline="0">
                <a:solidFill>
                  <a:schemeClr val="tx2"/>
                </a:solidFill>
              </a:rPr>
              <a:t>patient monitoring</a:t>
            </a:r>
            <a:r>
              <a:rPr lang="en-US" b="0" baseline="0">
                <a:solidFill>
                  <a:schemeClr val="tx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n-lt"/>
                <a:ea typeface="+mn-ea"/>
                <a:cs typeface="+mn-cs"/>
              </a:rPr>
              <a:t>All along this</a:t>
            </a:r>
            <a:r>
              <a:rPr lang="en-US" sz="1200" b="0" kern="1200" baseline="0">
                <a:solidFill>
                  <a:schemeClr val="tx1"/>
                </a:solidFill>
                <a:latin typeface="+mn-lt"/>
                <a:ea typeface="+mn-ea"/>
                <a:cs typeface="+mn-cs"/>
              </a:rPr>
              <a:t> entire patient pathway, diagnostic tests has an important role to play.</a:t>
            </a:r>
          </a:p>
        </p:txBody>
      </p:sp>
    </p:spTree>
    <p:extLst>
      <p:ext uri="{BB962C8B-B14F-4D97-AF65-F5344CB8AC3E}">
        <p14:creationId xmlns:p14="http://schemas.microsoft.com/office/powerpoint/2010/main" val="3367206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689827-A2DB-4A3D-BF32-8BD3BD485ED8}" type="slidenum">
              <a:rPr lang="en-US" altLang="en-US" smtClean="0"/>
              <a:pPr>
                <a:defRPr/>
              </a:pPr>
              <a:t>13</a:t>
            </a:fld>
            <a:endParaRPr lang="en-US" altLang="en-US" dirty="0"/>
          </a:p>
        </p:txBody>
      </p:sp>
    </p:spTree>
    <p:extLst>
      <p:ext uri="{BB962C8B-B14F-4D97-AF65-F5344CB8AC3E}">
        <p14:creationId xmlns:p14="http://schemas.microsoft.com/office/powerpoint/2010/main" val="1809556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20.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56" b="3419"/>
          <a:stretch/>
        </p:blipFill>
        <p:spPr>
          <a:xfrm>
            <a:off x="2" y="5257800"/>
            <a:ext cx="24387175" cy="8463344"/>
          </a:xfrm>
          <a:prstGeom prst="rect">
            <a:avLst/>
          </a:prstGeom>
          <a:pattFill prst="ltUpDiag">
            <a:fgClr>
              <a:schemeClr val="tx2">
                <a:lumMod val="40000"/>
                <a:lumOff val="60000"/>
              </a:schemeClr>
            </a:fgClr>
            <a:bgClr>
              <a:schemeClr val="bg1"/>
            </a:bgClr>
          </a:pattFill>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920" t="2776" r="216"/>
          <a:stretch/>
        </p:blipFill>
        <p:spPr>
          <a:xfrm>
            <a:off x="0" y="5239624"/>
            <a:ext cx="24387175" cy="8481520"/>
          </a:xfrm>
          <a:prstGeom prst="rect">
            <a:avLst/>
          </a:prstGeom>
          <a:pattFill prst="ltUpDiag">
            <a:fgClr>
              <a:schemeClr val="tx2">
                <a:lumMod val="40000"/>
                <a:lumOff val="60000"/>
              </a:schemeClr>
            </a:fgClr>
            <a:bgClr>
              <a:schemeClr val="bg1"/>
            </a:bgClr>
          </a:pattFill>
        </p:spPr>
      </p:pic>
      <p:sp>
        <p:nvSpPr>
          <p:cNvPr id="8" name="Text Placeholder 5"/>
          <p:cNvSpPr>
            <a:spLocks noGrp="1"/>
          </p:cNvSpPr>
          <p:nvPr>
            <p:ph type="body" sz="quarter" idx="11" hasCustomPrompt="1"/>
          </p:nvPr>
        </p:nvSpPr>
        <p:spPr>
          <a:xfrm>
            <a:off x="7106578" y="5626102"/>
            <a:ext cx="15264213" cy="733336"/>
          </a:xfrm>
          <a:prstGeom prst="rect">
            <a:avLst/>
          </a:prstGeom>
        </p:spPr>
        <p:txBody>
          <a:bodyPr>
            <a:noAutofit/>
          </a:bodyPr>
          <a:lstStyle>
            <a:lvl1pPr marL="0" indent="0" algn="r">
              <a:buNone/>
              <a:defRPr sz="3200" b="1" baseline="0">
                <a:solidFill>
                  <a:schemeClr val="bg1"/>
                </a:solidFill>
                <a:latin typeface="Arial" panose="020B0604020202020204" pitchFamily="34" charset="0"/>
                <a:cs typeface="Arial" panose="020B0604020202020204" pitchFamily="34" charset="0"/>
              </a:defRPr>
            </a:lvl1pPr>
            <a:lvl2pPr marL="914400" indent="0" algn="r">
              <a:buNone/>
              <a:defRPr sz="2800">
                <a:latin typeface="Arial" panose="020B0604020202020204" pitchFamily="34" charset="0"/>
                <a:cs typeface="Arial" panose="020B0604020202020204" pitchFamily="34" charset="0"/>
              </a:defRPr>
            </a:lvl2pPr>
            <a:lvl3pPr marL="1828800" indent="0" algn="r">
              <a:buNone/>
              <a:defRPr sz="2400">
                <a:latin typeface="Arial" panose="020B0604020202020204" pitchFamily="34" charset="0"/>
                <a:cs typeface="Arial" panose="020B0604020202020204" pitchFamily="34" charset="0"/>
              </a:defRPr>
            </a:lvl3pPr>
            <a:lvl4pPr marL="2743200" indent="0" algn="r">
              <a:buNone/>
              <a:defRPr sz="2200">
                <a:latin typeface="Arial" panose="020B0604020202020204" pitchFamily="34" charset="0"/>
                <a:cs typeface="Arial" panose="020B0604020202020204" pitchFamily="34" charset="0"/>
              </a:defRPr>
            </a:lvl4pPr>
            <a:lvl5pPr marL="3657600" indent="0" algn="r">
              <a:buNone/>
              <a:defRPr sz="2200">
                <a:latin typeface="Arial" panose="020B0604020202020204" pitchFamily="34" charset="0"/>
                <a:cs typeface="Arial" panose="020B0604020202020204" pitchFamily="34" charset="0"/>
              </a:defRPr>
            </a:lvl5pPr>
          </a:lstStyle>
          <a:p>
            <a:pPr lvl="0"/>
            <a:r>
              <a:rPr lang="en-US"/>
              <a:t>Date | Author</a:t>
            </a:r>
            <a:endParaRPr lang="fr-FR"/>
          </a:p>
        </p:txBody>
      </p:sp>
      <p:sp>
        <p:nvSpPr>
          <p:cNvPr id="9" name="Rectangle 8"/>
          <p:cNvSpPr/>
          <p:nvPr userDrawn="1"/>
        </p:nvSpPr>
        <p:spPr>
          <a:xfrm>
            <a:off x="0" y="3414051"/>
            <a:ext cx="24387175" cy="1844674"/>
          </a:xfrm>
          <a:prstGeom prst="rect">
            <a:avLst/>
          </a:prstGeom>
          <a:solidFill>
            <a:schemeClr val="tx2"/>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pic>
        <p:nvPicPr>
          <p:cNvPr id="10" name="Image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36329" y="337910"/>
            <a:ext cx="2535518" cy="25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a:spLocks noChangeArrowheads="1"/>
          </p:cNvSpPr>
          <p:nvPr userDrawn="1"/>
        </p:nvSpPr>
        <p:spPr bwMode="auto">
          <a:xfrm>
            <a:off x="17362428" y="12866354"/>
            <a:ext cx="5009422"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charset="0"/>
                <a:ea typeface="ＭＳ Ｐゴシック" charset="0"/>
              </a:rPr>
              <a:t>PIONEERING DIAGNOSTICS</a:t>
            </a:r>
          </a:p>
        </p:txBody>
      </p:sp>
      <p:sp>
        <p:nvSpPr>
          <p:cNvPr id="12" name="Text Placeholder 3"/>
          <p:cNvSpPr>
            <a:spLocks noGrp="1"/>
          </p:cNvSpPr>
          <p:nvPr>
            <p:ph type="body" sz="quarter" idx="10" hasCustomPrompt="1"/>
          </p:nvPr>
        </p:nvSpPr>
        <p:spPr>
          <a:xfrm>
            <a:off x="835138" y="3413129"/>
            <a:ext cx="21535654" cy="1844674"/>
          </a:xfrm>
          <a:prstGeom prst="rect">
            <a:avLst/>
          </a:prstGeom>
        </p:spPr>
        <p:txBody>
          <a:bodyPr anchor="ctr"/>
          <a:lstStyle>
            <a:lvl1pPr marL="0" indent="0" algn="r">
              <a:buNone/>
              <a:defRPr b="1">
                <a:solidFill>
                  <a:schemeClr val="bg1"/>
                </a:solidFill>
                <a:latin typeface="Arial" panose="020B0604020202020204" pitchFamily="34" charset="0"/>
                <a:cs typeface="Arial" panose="020B0604020202020204" pitchFamily="34" charset="0"/>
              </a:defRPr>
            </a:lvl1pPr>
            <a:lvl2pPr marL="914400" indent="0" algn="r">
              <a:buNone/>
              <a:defRPr>
                <a:solidFill>
                  <a:schemeClr val="bg1"/>
                </a:solidFill>
                <a:latin typeface="Arial" panose="020B0604020202020204" pitchFamily="34" charset="0"/>
                <a:cs typeface="Arial" panose="020B0604020202020204" pitchFamily="34" charset="0"/>
              </a:defRPr>
            </a:lvl2pPr>
            <a:lvl3pPr marL="1828800" indent="0" algn="r">
              <a:buNone/>
              <a:defRPr>
                <a:solidFill>
                  <a:schemeClr val="bg1"/>
                </a:solidFill>
                <a:latin typeface="Arial" panose="020B0604020202020204" pitchFamily="34" charset="0"/>
                <a:cs typeface="Arial" panose="020B0604020202020204" pitchFamily="34" charset="0"/>
              </a:defRPr>
            </a:lvl3pPr>
            <a:lvl4pPr marL="2743200" indent="0" algn="r">
              <a:buNone/>
              <a:defRPr>
                <a:solidFill>
                  <a:schemeClr val="bg1"/>
                </a:solidFill>
                <a:latin typeface="Arial" panose="020B0604020202020204" pitchFamily="34" charset="0"/>
                <a:cs typeface="Arial" panose="020B0604020202020204" pitchFamily="34" charset="0"/>
              </a:defRPr>
            </a:lvl4pPr>
            <a:lvl5pPr marL="3657600" indent="0" algn="r">
              <a:buNone/>
              <a:defRPr>
                <a:solidFill>
                  <a:schemeClr val="bg1"/>
                </a:solidFill>
                <a:latin typeface="Arial" panose="020B0604020202020204" pitchFamily="34" charset="0"/>
                <a:cs typeface="Arial" panose="020B0604020202020204" pitchFamily="34" charset="0"/>
              </a:defRPr>
            </a:lvl5pPr>
          </a:lstStyle>
          <a:p>
            <a:pPr lvl="0"/>
            <a:r>
              <a:rPr lang="en-US"/>
              <a:t>PRESENTATION TITLE</a:t>
            </a:r>
            <a:endParaRPr lang="fr-FR"/>
          </a:p>
        </p:txBody>
      </p:sp>
    </p:spTree>
    <p:extLst>
      <p:ext uri="{BB962C8B-B14F-4D97-AF65-F5344CB8AC3E}">
        <p14:creationId xmlns:p14="http://schemas.microsoft.com/office/powerpoint/2010/main" val="189040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Title Slide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2759" t="-184" r="7416" b="1567"/>
          <a:stretch/>
        </p:blipFill>
        <p:spPr>
          <a:xfrm>
            <a:off x="1" y="4423953"/>
            <a:ext cx="24381988" cy="9300754"/>
          </a:xfrm>
          <a:prstGeom prst="rect">
            <a:avLst/>
          </a:prstGeom>
          <a:pattFill prst="ltUpDiag">
            <a:fgClr>
              <a:schemeClr val="tx2">
                <a:lumMod val="40000"/>
                <a:lumOff val="60000"/>
              </a:schemeClr>
            </a:fgClr>
            <a:bgClr>
              <a:schemeClr val="bg1"/>
            </a:bgClr>
          </a:pattFill>
        </p:spPr>
      </p:pic>
      <p:sp>
        <p:nvSpPr>
          <p:cNvPr id="9" name="Rectangle 8"/>
          <p:cNvSpPr/>
          <p:nvPr userDrawn="1"/>
        </p:nvSpPr>
        <p:spPr>
          <a:xfrm>
            <a:off x="0" y="2607655"/>
            <a:ext cx="24387175" cy="1844674"/>
          </a:xfrm>
          <a:prstGeom prst="rect">
            <a:avLst/>
          </a:prstGeom>
          <a:solidFill>
            <a:schemeClr val="tx2"/>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8" name="Text Placeholder 5"/>
          <p:cNvSpPr>
            <a:spLocks noGrp="1"/>
          </p:cNvSpPr>
          <p:nvPr>
            <p:ph type="body" sz="quarter" idx="11" hasCustomPrompt="1"/>
          </p:nvPr>
        </p:nvSpPr>
        <p:spPr>
          <a:xfrm>
            <a:off x="835136" y="4726794"/>
            <a:ext cx="15264213" cy="733336"/>
          </a:xfrm>
          <a:prstGeom prst="rect">
            <a:avLst/>
          </a:prstGeom>
        </p:spPr>
        <p:txBody>
          <a:bodyPr>
            <a:noAutofit/>
          </a:bodyPr>
          <a:lstStyle>
            <a:lvl1pPr marL="0" indent="0" algn="l">
              <a:buNone/>
              <a:defRPr sz="3200" b="0" baseline="0">
                <a:solidFill>
                  <a:schemeClr val="bg1"/>
                </a:solidFill>
                <a:latin typeface="Arial" panose="020B0604020202020204" pitchFamily="34" charset="0"/>
                <a:cs typeface="Arial" panose="020B0604020202020204" pitchFamily="34" charset="0"/>
              </a:defRPr>
            </a:lvl1pPr>
            <a:lvl2pPr marL="914400" indent="0" algn="r">
              <a:buNone/>
              <a:defRPr sz="2800">
                <a:latin typeface="Arial" panose="020B0604020202020204" pitchFamily="34" charset="0"/>
                <a:cs typeface="Arial" panose="020B0604020202020204" pitchFamily="34" charset="0"/>
              </a:defRPr>
            </a:lvl2pPr>
            <a:lvl3pPr marL="1828800" indent="0" algn="r">
              <a:buNone/>
              <a:defRPr sz="2400">
                <a:latin typeface="Arial" panose="020B0604020202020204" pitchFamily="34" charset="0"/>
                <a:cs typeface="Arial" panose="020B0604020202020204" pitchFamily="34" charset="0"/>
              </a:defRPr>
            </a:lvl3pPr>
            <a:lvl4pPr marL="2743200" indent="0" algn="r">
              <a:buNone/>
              <a:defRPr sz="2200">
                <a:latin typeface="Arial" panose="020B0604020202020204" pitchFamily="34" charset="0"/>
                <a:cs typeface="Arial" panose="020B0604020202020204" pitchFamily="34" charset="0"/>
              </a:defRPr>
            </a:lvl4pPr>
            <a:lvl5pPr marL="3657600" indent="0" algn="r">
              <a:buNone/>
              <a:defRPr sz="2200">
                <a:latin typeface="Arial" panose="020B0604020202020204" pitchFamily="34" charset="0"/>
                <a:cs typeface="Arial" panose="020B0604020202020204" pitchFamily="34" charset="0"/>
              </a:defRPr>
            </a:lvl5pPr>
          </a:lstStyle>
          <a:p>
            <a:pPr lvl="0"/>
            <a:r>
              <a:rPr lang="en-US"/>
              <a:t>Date | Author</a:t>
            </a:r>
            <a:endParaRPr lang="fr-FR"/>
          </a:p>
        </p:txBody>
      </p:sp>
      <p:grpSp>
        <p:nvGrpSpPr>
          <p:cNvPr id="32" name="Group 31"/>
          <p:cNvGrpSpPr/>
          <p:nvPr userDrawn="1"/>
        </p:nvGrpSpPr>
        <p:grpSpPr>
          <a:xfrm>
            <a:off x="19478009" y="45757"/>
            <a:ext cx="3741033" cy="3752546"/>
            <a:chOff x="9737736" y="-150909"/>
            <a:chExt cx="1870273" cy="1876273"/>
          </a:xfrm>
        </p:grpSpPr>
        <p:sp>
          <p:nvSpPr>
            <p:cNvPr id="27" name="Oval 26"/>
            <p:cNvSpPr/>
            <p:nvPr userDrawn="1"/>
          </p:nvSpPr>
          <p:spPr>
            <a:xfrm>
              <a:off x="9737736" y="-150909"/>
              <a:ext cx="1870273" cy="18762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0" name="Imag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16873" y="29279"/>
              <a:ext cx="1512000"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Placeholder 3"/>
          <p:cNvSpPr>
            <a:spLocks noGrp="1"/>
          </p:cNvSpPr>
          <p:nvPr>
            <p:ph type="body" sz="quarter" idx="10" hasCustomPrompt="1"/>
          </p:nvPr>
        </p:nvSpPr>
        <p:spPr>
          <a:xfrm>
            <a:off x="835137" y="2592795"/>
            <a:ext cx="18466044" cy="1844674"/>
          </a:xfrm>
          <a:prstGeom prst="rect">
            <a:avLst/>
          </a:prstGeom>
        </p:spPr>
        <p:txBody>
          <a:bodyPr anchor="ctr"/>
          <a:lstStyle>
            <a:lvl1pPr marL="0" indent="0" algn="l">
              <a:buNone/>
              <a:defRPr b="1">
                <a:solidFill>
                  <a:schemeClr val="bg1"/>
                </a:solidFill>
                <a:latin typeface="Arial" panose="020B0604020202020204" pitchFamily="34" charset="0"/>
                <a:cs typeface="Arial" panose="020B0604020202020204" pitchFamily="34" charset="0"/>
              </a:defRPr>
            </a:lvl1pPr>
            <a:lvl2pPr marL="914400" indent="0" algn="r">
              <a:buNone/>
              <a:defRPr>
                <a:solidFill>
                  <a:schemeClr val="bg1"/>
                </a:solidFill>
                <a:latin typeface="Arial" panose="020B0604020202020204" pitchFamily="34" charset="0"/>
                <a:cs typeface="Arial" panose="020B0604020202020204" pitchFamily="34" charset="0"/>
              </a:defRPr>
            </a:lvl2pPr>
            <a:lvl3pPr marL="1828800" indent="0" algn="r">
              <a:buNone/>
              <a:defRPr>
                <a:solidFill>
                  <a:schemeClr val="bg1"/>
                </a:solidFill>
                <a:latin typeface="Arial" panose="020B0604020202020204" pitchFamily="34" charset="0"/>
                <a:cs typeface="Arial" panose="020B0604020202020204" pitchFamily="34" charset="0"/>
              </a:defRPr>
            </a:lvl3pPr>
            <a:lvl4pPr marL="2743200" indent="0" algn="r">
              <a:buNone/>
              <a:defRPr>
                <a:solidFill>
                  <a:schemeClr val="bg1"/>
                </a:solidFill>
                <a:latin typeface="Arial" panose="020B0604020202020204" pitchFamily="34" charset="0"/>
                <a:cs typeface="Arial" panose="020B0604020202020204" pitchFamily="34" charset="0"/>
              </a:defRPr>
            </a:lvl4pPr>
            <a:lvl5pPr marL="3657600" indent="0" algn="r">
              <a:buNone/>
              <a:defRPr>
                <a:solidFill>
                  <a:schemeClr val="bg1"/>
                </a:solidFill>
                <a:latin typeface="Arial" panose="020B0604020202020204" pitchFamily="34" charset="0"/>
                <a:cs typeface="Arial" panose="020B0604020202020204" pitchFamily="34" charset="0"/>
              </a:defRPr>
            </a:lvl5pPr>
          </a:lstStyle>
          <a:p>
            <a:pPr lvl="0"/>
            <a:r>
              <a:rPr lang="en-US"/>
              <a:t>PRESENTATION TITLE</a:t>
            </a:r>
            <a:endParaRPr lang="fr-FR"/>
          </a:p>
        </p:txBody>
      </p:sp>
      <p:cxnSp>
        <p:nvCxnSpPr>
          <p:cNvPr id="15" name="Straight Connector 14"/>
          <p:cNvCxnSpPr/>
          <p:nvPr userDrawn="1"/>
        </p:nvCxnSpPr>
        <p:spPr>
          <a:xfrm>
            <a:off x="0" y="12677318"/>
            <a:ext cx="243871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0"/>
          <p:cNvSpPr txBox="1">
            <a:spLocks noChangeArrowheads="1"/>
          </p:cNvSpPr>
          <p:nvPr userDrawn="1"/>
        </p:nvSpPr>
        <p:spPr bwMode="auto">
          <a:xfrm>
            <a:off x="16774893" y="12866354"/>
            <a:ext cx="6092319" cy="430887"/>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Arial" charset="0"/>
                <a:ea typeface="ＭＳ Ｐゴシック" charset="0"/>
              </a:rPr>
              <a:t>PIONEERING DIAGNOSTICS</a:t>
            </a:r>
          </a:p>
        </p:txBody>
      </p:sp>
      <p:sp>
        <p:nvSpPr>
          <p:cNvPr id="17" name="Rectangle 16"/>
          <p:cNvSpPr/>
          <p:nvPr userDrawn="1"/>
        </p:nvSpPr>
        <p:spPr>
          <a:xfrm>
            <a:off x="19836330" y="12677319"/>
            <a:ext cx="3029824" cy="9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2627991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esentation Title Slide 1">
    <p:spTree>
      <p:nvGrpSpPr>
        <p:cNvPr id="1" name=""/>
        <p:cNvGrpSpPr/>
        <p:nvPr/>
      </p:nvGrpSpPr>
      <p:grpSpPr>
        <a:xfrm>
          <a:off x="0" y="0"/>
          <a:ext cx="0" cy="0"/>
          <a:chOff x="0" y="0"/>
          <a:chExt cx="0" cy="0"/>
        </a:xfrm>
      </p:grpSpPr>
      <p:sp>
        <p:nvSpPr>
          <p:cNvPr id="14" name="Picture Placeholder 26"/>
          <p:cNvSpPr>
            <a:spLocks noGrp="1"/>
          </p:cNvSpPr>
          <p:nvPr>
            <p:ph type="pic" sz="quarter" idx="12" hasCustomPrompt="1"/>
          </p:nvPr>
        </p:nvSpPr>
        <p:spPr>
          <a:xfrm>
            <a:off x="0" y="4467188"/>
            <a:ext cx="24387175" cy="9248812"/>
          </a:xfrm>
          <a:prstGeom prst="rect">
            <a:avLst/>
          </a:prstGeom>
          <a:pattFill prst="ltUpDiag">
            <a:fgClr>
              <a:schemeClr val="bg1">
                <a:lumMod val="85000"/>
              </a:schemeClr>
            </a:fgClr>
            <a:bgClr>
              <a:schemeClr val="bg1"/>
            </a:bgClr>
          </a:pattFill>
        </p:spPr>
        <p:txBody>
          <a:bodyPr vert="horz" lIns="91440" tIns="45720" rIns="91440" bIns="45720" rtlCol="0" anchor="ctr">
            <a:normAutofit/>
          </a:bodyPr>
          <a:lstStyle>
            <a:lvl1pPr marL="0" indent="0" algn="ctr">
              <a:buNone/>
              <a:defRPr lang="fr-FR" sz="4800" dirty="0"/>
            </a:lvl1pPr>
          </a:lstStyle>
          <a:p>
            <a:pPr lvl="0"/>
            <a:r>
              <a:rPr lang="en-US"/>
              <a:t>Click on icon to add your own picture</a:t>
            </a:r>
          </a:p>
          <a:p>
            <a:pPr lvl="0"/>
            <a:endParaRPr lang="en-US"/>
          </a:p>
          <a:p>
            <a:pPr lvl="0"/>
            <a:endParaRPr lang="fr-FR"/>
          </a:p>
        </p:txBody>
      </p:sp>
      <p:sp>
        <p:nvSpPr>
          <p:cNvPr id="9" name="Rectangle 8"/>
          <p:cNvSpPr/>
          <p:nvPr userDrawn="1"/>
        </p:nvSpPr>
        <p:spPr>
          <a:xfrm>
            <a:off x="0" y="2607655"/>
            <a:ext cx="24387175" cy="1844674"/>
          </a:xfrm>
          <a:prstGeom prst="rect">
            <a:avLst/>
          </a:prstGeom>
          <a:solidFill>
            <a:schemeClr val="tx2"/>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8" name="Text Placeholder 5"/>
          <p:cNvSpPr>
            <a:spLocks noGrp="1"/>
          </p:cNvSpPr>
          <p:nvPr>
            <p:ph type="body" sz="quarter" idx="11" hasCustomPrompt="1"/>
          </p:nvPr>
        </p:nvSpPr>
        <p:spPr>
          <a:xfrm>
            <a:off x="835136" y="4726794"/>
            <a:ext cx="15264213" cy="733336"/>
          </a:xfrm>
          <a:prstGeom prst="rect">
            <a:avLst/>
          </a:prstGeom>
        </p:spPr>
        <p:txBody>
          <a:bodyPr>
            <a:noAutofit/>
          </a:bodyPr>
          <a:lstStyle>
            <a:lvl1pPr marL="0" indent="0" algn="l">
              <a:buNone/>
              <a:defRPr sz="3200" b="0" baseline="0">
                <a:solidFill>
                  <a:schemeClr val="tx2"/>
                </a:solidFill>
                <a:latin typeface="Arial" panose="020B0604020202020204" pitchFamily="34" charset="0"/>
                <a:cs typeface="Arial" panose="020B0604020202020204" pitchFamily="34" charset="0"/>
              </a:defRPr>
            </a:lvl1pPr>
            <a:lvl2pPr marL="914400" indent="0" algn="r">
              <a:buNone/>
              <a:defRPr sz="2800">
                <a:latin typeface="Arial" panose="020B0604020202020204" pitchFamily="34" charset="0"/>
                <a:cs typeface="Arial" panose="020B0604020202020204" pitchFamily="34" charset="0"/>
              </a:defRPr>
            </a:lvl2pPr>
            <a:lvl3pPr marL="1828800" indent="0" algn="r">
              <a:buNone/>
              <a:defRPr sz="2400">
                <a:latin typeface="Arial" panose="020B0604020202020204" pitchFamily="34" charset="0"/>
                <a:cs typeface="Arial" panose="020B0604020202020204" pitchFamily="34" charset="0"/>
              </a:defRPr>
            </a:lvl3pPr>
            <a:lvl4pPr marL="2743200" indent="0" algn="r">
              <a:buNone/>
              <a:defRPr sz="2200">
                <a:latin typeface="Arial" panose="020B0604020202020204" pitchFamily="34" charset="0"/>
                <a:cs typeface="Arial" panose="020B0604020202020204" pitchFamily="34" charset="0"/>
              </a:defRPr>
            </a:lvl4pPr>
            <a:lvl5pPr marL="3657600" indent="0" algn="r">
              <a:buNone/>
              <a:defRPr sz="2200">
                <a:latin typeface="Arial" panose="020B0604020202020204" pitchFamily="34" charset="0"/>
                <a:cs typeface="Arial" panose="020B0604020202020204" pitchFamily="34" charset="0"/>
              </a:defRPr>
            </a:lvl5pPr>
          </a:lstStyle>
          <a:p>
            <a:pPr lvl="0"/>
            <a:r>
              <a:rPr lang="en-US"/>
              <a:t>Date | Author</a:t>
            </a:r>
            <a:endParaRPr lang="fr-FR"/>
          </a:p>
        </p:txBody>
      </p:sp>
      <p:grpSp>
        <p:nvGrpSpPr>
          <p:cNvPr id="32" name="Group 31"/>
          <p:cNvGrpSpPr/>
          <p:nvPr userDrawn="1"/>
        </p:nvGrpSpPr>
        <p:grpSpPr>
          <a:xfrm>
            <a:off x="19478009" y="45757"/>
            <a:ext cx="3741033" cy="3752546"/>
            <a:chOff x="9737736" y="-150909"/>
            <a:chExt cx="1870273" cy="1876273"/>
          </a:xfrm>
        </p:grpSpPr>
        <p:sp>
          <p:nvSpPr>
            <p:cNvPr id="27" name="Oval 26"/>
            <p:cNvSpPr/>
            <p:nvPr userDrawn="1"/>
          </p:nvSpPr>
          <p:spPr>
            <a:xfrm>
              <a:off x="9737736" y="-150909"/>
              <a:ext cx="1870273" cy="18762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0" name="Imag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16873" y="29279"/>
              <a:ext cx="1512000"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Placeholder 3"/>
          <p:cNvSpPr>
            <a:spLocks noGrp="1"/>
          </p:cNvSpPr>
          <p:nvPr>
            <p:ph type="body" sz="quarter" idx="10" hasCustomPrompt="1"/>
          </p:nvPr>
        </p:nvSpPr>
        <p:spPr>
          <a:xfrm>
            <a:off x="835137" y="2592795"/>
            <a:ext cx="18466044" cy="1844674"/>
          </a:xfrm>
          <a:prstGeom prst="rect">
            <a:avLst/>
          </a:prstGeom>
        </p:spPr>
        <p:txBody>
          <a:bodyPr anchor="ctr"/>
          <a:lstStyle>
            <a:lvl1pPr marL="0" indent="0" algn="l">
              <a:buNone/>
              <a:defRPr b="1">
                <a:solidFill>
                  <a:schemeClr val="bg1"/>
                </a:solidFill>
                <a:latin typeface="Arial" panose="020B0604020202020204" pitchFamily="34" charset="0"/>
                <a:cs typeface="Arial" panose="020B0604020202020204" pitchFamily="34" charset="0"/>
              </a:defRPr>
            </a:lvl1pPr>
            <a:lvl2pPr marL="914400" indent="0" algn="r">
              <a:buNone/>
              <a:defRPr>
                <a:solidFill>
                  <a:schemeClr val="bg1"/>
                </a:solidFill>
                <a:latin typeface="Arial" panose="020B0604020202020204" pitchFamily="34" charset="0"/>
                <a:cs typeface="Arial" panose="020B0604020202020204" pitchFamily="34" charset="0"/>
              </a:defRPr>
            </a:lvl2pPr>
            <a:lvl3pPr marL="1828800" indent="0" algn="r">
              <a:buNone/>
              <a:defRPr>
                <a:solidFill>
                  <a:schemeClr val="bg1"/>
                </a:solidFill>
                <a:latin typeface="Arial" panose="020B0604020202020204" pitchFamily="34" charset="0"/>
                <a:cs typeface="Arial" panose="020B0604020202020204" pitchFamily="34" charset="0"/>
              </a:defRPr>
            </a:lvl3pPr>
            <a:lvl4pPr marL="2743200" indent="0" algn="r">
              <a:buNone/>
              <a:defRPr>
                <a:solidFill>
                  <a:schemeClr val="bg1"/>
                </a:solidFill>
                <a:latin typeface="Arial" panose="020B0604020202020204" pitchFamily="34" charset="0"/>
                <a:cs typeface="Arial" panose="020B0604020202020204" pitchFamily="34" charset="0"/>
              </a:defRPr>
            </a:lvl4pPr>
            <a:lvl5pPr marL="3657600" indent="0" algn="r">
              <a:buNone/>
              <a:defRPr>
                <a:solidFill>
                  <a:schemeClr val="bg1"/>
                </a:solidFill>
                <a:latin typeface="Arial" panose="020B0604020202020204" pitchFamily="34" charset="0"/>
                <a:cs typeface="Arial" panose="020B0604020202020204" pitchFamily="34" charset="0"/>
              </a:defRPr>
            </a:lvl5pPr>
          </a:lstStyle>
          <a:p>
            <a:pPr lvl="0"/>
            <a:r>
              <a:rPr lang="en-US"/>
              <a:t>PRESENTATION TITLE</a:t>
            </a:r>
            <a:endParaRPr lang="fr-FR"/>
          </a:p>
        </p:txBody>
      </p:sp>
      <p:cxnSp>
        <p:nvCxnSpPr>
          <p:cNvPr id="15" name="Straight Connector 14"/>
          <p:cNvCxnSpPr/>
          <p:nvPr userDrawn="1"/>
        </p:nvCxnSpPr>
        <p:spPr>
          <a:xfrm>
            <a:off x="0" y="12677318"/>
            <a:ext cx="243871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0"/>
          <p:cNvSpPr txBox="1">
            <a:spLocks noChangeArrowheads="1"/>
          </p:cNvSpPr>
          <p:nvPr userDrawn="1"/>
        </p:nvSpPr>
        <p:spPr bwMode="auto">
          <a:xfrm>
            <a:off x="16774893" y="12866354"/>
            <a:ext cx="6092319" cy="430887"/>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Arial" charset="0"/>
                <a:ea typeface="ＭＳ Ｐゴシック" charset="0"/>
              </a:rPr>
              <a:t>PIONEERING DIAGNOSTICS</a:t>
            </a:r>
          </a:p>
        </p:txBody>
      </p:sp>
      <p:sp>
        <p:nvSpPr>
          <p:cNvPr id="17" name="Rectangle 16"/>
          <p:cNvSpPr/>
          <p:nvPr userDrawn="1"/>
        </p:nvSpPr>
        <p:spPr>
          <a:xfrm>
            <a:off x="19836330" y="12677319"/>
            <a:ext cx="3029824" cy="9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287434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Slide - Blue">
    <p:spTree>
      <p:nvGrpSpPr>
        <p:cNvPr id="1" name=""/>
        <p:cNvGrpSpPr/>
        <p:nvPr/>
      </p:nvGrpSpPr>
      <p:grpSpPr>
        <a:xfrm>
          <a:off x="0" y="0"/>
          <a:ext cx="0" cy="0"/>
          <a:chOff x="0" y="0"/>
          <a:chExt cx="0" cy="0"/>
        </a:xfrm>
      </p:grpSpPr>
      <p:sp>
        <p:nvSpPr>
          <p:cNvPr id="18" name="Rectangle 17"/>
          <p:cNvSpPr/>
          <p:nvPr userDrawn="1"/>
        </p:nvSpPr>
        <p:spPr>
          <a:xfrm>
            <a:off x="0" y="1"/>
            <a:ext cx="24387175" cy="12026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48" t="1921" r="-9656" b="50119"/>
          <a:stretch/>
        </p:blipFill>
        <p:spPr>
          <a:xfrm rot="10800000" flipV="1">
            <a:off x="307140" y="3451538"/>
            <a:ext cx="24369757" cy="9542132"/>
          </a:xfrm>
          <a:prstGeom prst="rect">
            <a:avLst/>
          </a:prstGeom>
        </p:spPr>
      </p:pic>
      <p:sp>
        <p:nvSpPr>
          <p:cNvPr id="21" name="Title 1"/>
          <p:cNvSpPr>
            <a:spLocks noGrp="1"/>
          </p:cNvSpPr>
          <p:nvPr>
            <p:ph type="ctrTitle"/>
          </p:nvPr>
        </p:nvSpPr>
        <p:spPr>
          <a:xfrm>
            <a:off x="3031801" y="3838628"/>
            <a:ext cx="18290381" cy="3884840"/>
          </a:xfrm>
        </p:spPr>
        <p:txBody>
          <a:bodyPr anchor="ctr"/>
          <a:lstStyle>
            <a:lvl1pPr algn="ctr">
              <a:defRPr sz="12000">
                <a:solidFill>
                  <a:schemeClr val="bg1"/>
                </a:solidFill>
              </a:defRPr>
            </a:lvl1pPr>
          </a:lstStyle>
          <a:p>
            <a:r>
              <a:rPr lang="en-US"/>
              <a:t>Click to edit Master title style</a:t>
            </a:r>
            <a:endParaRPr lang="fr-FR"/>
          </a:p>
        </p:txBody>
      </p:sp>
      <p:grpSp>
        <p:nvGrpSpPr>
          <p:cNvPr id="22" name="Group 21"/>
          <p:cNvGrpSpPr/>
          <p:nvPr userDrawn="1"/>
        </p:nvGrpSpPr>
        <p:grpSpPr>
          <a:xfrm>
            <a:off x="2692125" y="3829479"/>
            <a:ext cx="731619" cy="3893990"/>
            <a:chOff x="1523998" y="1567542"/>
            <a:chExt cx="365762" cy="1946995"/>
          </a:xfrm>
          <a:solidFill>
            <a:schemeClr val="bg1"/>
          </a:solidFill>
        </p:grpSpPr>
        <p:sp>
          <p:nvSpPr>
            <p:cNvPr id="23" name="Rectangle 22"/>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4" name="Rectangle 23"/>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5" name="Rectangle 24"/>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26" name="Group 25"/>
          <p:cNvGrpSpPr/>
          <p:nvPr userDrawn="1"/>
        </p:nvGrpSpPr>
        <p:grpSpPr>
          <a:xfrm rot="10800000">
            <a:off x="20930235" y="3834053"/>
            <a:ext cx="731619" cy="3893990"/>
            <a:chOff x="1523998" y="1567542"/>
            <a:chExt cx="365762" cy="1946995"/>
          </a:xfrm>
          <a:solidFill>
            <a:schemeClr val="bg1"/>
          </a:solidFill>
        </p:grpSpPr>
        <p:sp>
          <p:nvSpPr>
            <p:cNvPr id="27" name="Rectangle 26"/>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8" name="Rectangle 27"/>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9" name="Rectangle 28"/>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30" name="Group 29"/>
          <p:cNvGrpSpPr/>
          <p:nvPr userDrawn="1"/>
        </p:nvGrpSpPr>
        <p:grpSpPr>
          <a:xfrm>
            <a:off x="11322619" y="12009121"/>
            <a:ext cx="1741941" cy="1741714"/>
            <a:chOff x="5211939" y="4213"/>
            <a:chExt cx="1916168" cy="1916168"/>
          </a:xfrm>
        </p:grpSpPr>
        <p:sp>
          <p:nvSpPr>
            <p:cNvPr id="31" name="Oval 30"/>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
        <p:nvSpPr>
          <p:cNvPr id="2" name="Rectangle 1">
            <a:extLst>
              <a:ext uri="{FF2B5EF4-FFF2-40B4-BE49-F238E27FC236}">
                <a16:creationId xmlns:a16="http://schemas.microsoft.com/office/drawing/2014/main" id="{6BF15BC2-87FD-EEB2-80C4-F8EE5F2D3F61}"/>
              </a:ext>
            </a:extLst>
          </p:cNvPr>
          <p:cNvSpPr/>
          <p:nvPr userDrawn="1"/>
        </p:nvSpPr>
        <p:spPr>
          <a:xfrm>
            <a:off x="11322619" y="12187353"/>
            <a:ext cx="1966661" cy="138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736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Slide - Yellow">
    <p:spTree>
      <p:nvGrpSpPr>
        <p:cNvPr id="1" name=""/>
        <p:cNvGrpSpPr/>
        <p:nvPr/>
      </p:nvGrpSpPr>
      <p:grpSpPr>
        <a:xfrm>
          <a:off x="0" y="0"/>
          <a:ext cx="0" cy="0"/>
          <a:chOff x="0" y="0"/>
          <a:chExt cx="0" cy="0"/>
        </a:xfrm>
      </p:grpSpPr>
      <p:sp>
        <p:nvSpPr>
          <p:cNvPr id="31" name="Rectangle 30"/>
          <p:cNvSpPr/>
          <p:nvPr userDrawn="1"/>
        </p:nvSpPr>
        <p:spPr>
          <a:xfrm>
            <a:off x="0" y="1"/>
            <a:ext cx="24387175" cy="120265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32" name="Picture 3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48" t="1921" r="-9656" b="50119"/>
          <a:stretch/>
        </p:blipFill>
        <p:spPr>
          <a:xfrm rot="10800000" flipV="1">
            <a:off x="307140" y="3451538"/>
            <a:ext cx="24369757" cy="9542132"/>
          </a:xfrm>
          <a:prstGeom prst="rect">
            <a:avLst/>
          </a:prstGeom>
        </p:spPr>
      </p:pic>
      <p:pic>
        <p:nvPicPr>
          <p:cNvPr id="54" name="Picture 53"/>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48" t="1921" r="-9656" b="50119"/>
          <a:stretch/>
        </p:blipFill>
        <p:spPr>
          <a:xfrm rot="10800000" flipV="1">
            <a:off x="307140" y="3451538"/>
            <a:ext cx="24369757" cy="9542132"/>
          </a:xfrm>
          <a:prstGeom prst="rect">
            <a:avLst/>
          </a:prstGeom>
        </p:spPr>
      </p:pic>
      <p:grpSp>
        <p:nvGrpSpPr>
          <p:cNvPr id="43" name="Group 42"/>
          <p:cNvGrpSpPr/>
          <p:nvPr userDrawn="1"/>
        </p:nvGrpSpPr>
        <p:grpSpPr>
          <a:xfrm>
            <a:off x="2692125" y="3829479"/>
            <a:ext cx="731619" cy="3893990"/>
            <a:chOff x="1523998" y="1567542"/>
            <a:chExt cx="365762" cy="1946995"/>
          </a:xfrm>
          <a:solidFill>
            <a:schemeClr val="tx2"/>
          </a:solidFill>
        </p:grpSpPr>
        <p:sp>
          <p:nvSpPr>
            <p:cNvPr id="44" name="Rectangle 43"/>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5" name="Rectangle 44"/>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6" name="Rectangle 45"/>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47" name="Group 46"/>
          <p:cNvGrpSpPr/>
          <p:nvPr userDrawn="1"/>
        </p:nvGrpSpPr>
        <p:grpSpPr>
          <a:xfrm rot="10800000">
            <a:off x="20930235" y="3834053"/>
            <a:ext cx="731619" cy="3893990"/>
            <a:chOff x="1523998" y="1567542"/>
            <a:chExt cx="365762" cy="1946995"/>
          </a:xfrm>
          <a:solidFill>
            <a:schemeClr val="tx2"/>
          </a:solidFill>
        </p:grpSpPr>
        <p:sp>
          <p:nvSpPr>
            <p:cNvPr id="48" name="Rectangle 47"/>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9" name="Rectangle 48"/>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0" name="Rectangle 49"/>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51" name="Group 50"/>
          <p:cNvGrpSpPr/>
          <p:nvPr userDrawn="1"/>
        </p:nvGrpSpPr>
        <p:grpSpPr>
          <a:xfrm>
            <a:off x="11322619" y="12009121"/>
            <a:ext cx="1741941" cy="1741714"/>
            <a:chOff x="5211939" y="4213"/>
            <a:chExt cx="1916168" cy="1916168"/>
          </a:xfrm>
        </p:grpSpPr>
        <p:sp>
          <p:nvSpPr>
            <p:cNvPr id="52" name="Oval 51"/>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53" name="Picture 5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
        <p:nvSpPr>
          <p:cNvPr id="42" name="Title 1"/>
          <p:cNvSpPr>
            <a:spLocks noGrp="1"/>
          </p:cNvSpPr>
          <p:nvPr>
            <p:ph type="ctrTitle"/>
          </p:nvPr>
        </p:nvSpPr>
        <p:spPr>
          <a:xfrm>
            <a:off x="3031801" y="3838628"/>
            <a:ext cx="18290381" cy="3884840"/>
          </a:xfrm>
        </p:spPr>
        <p:txBody>
          <a:bodyPr anchor="ctr"/>
          <a:lstStyle>
            <a:lvl1pPr algn="ctr">
              <a:defRPr sz="12000">
                <a:solidFill>
                  <a:schemeClr val="tx2"/>
                </a:solidFill>
              </a:defRPr>
            </a:lvl1pPr>
          </a:lstStyle>
          <a:p>
            <a:r>
              <a:rPr lang="en-US"/>
              <a:t>Click to edit Master title style</a:t>
            </a:r>
            <a:endParaRPr lang="fr-FR"/>
          </a:p>
        </p:txBody>
      </p:sp>
      <p:sp>
        <p:nvSpPr>
          <p:cNvPr id="2" name="Rectangle 1">
            <a:extLst>
              <a:ext uri="{FF2B5EF4-FFF2-40B4-BE49-F238E27FC236}">
                <a16:creationId xmlns:a16="http://schemas.microsoft.com/office/drawing/2014/main" id="{AF8E7012-80AD-19FF-24C0-6B7DF24F825A}"/>
              </a:ext>
            </a:extLst>
          </p:cNvPr>
          <p:cNvSpPr/>
          <p:nvPr userDrawn="1"/>
        </p:nvSpPr>
        <p:spPr>
          <a:xfrm>
            <a:off x="11155680" y="12187353"/>
            <a:ext cx="1908880" cy="138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1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Slide - Green">
    <p:spTree>
      <p:nvGrpSpPr>
        <p:cNvPr id="1" name=""/>
        <p:cNvGrpSpPr/>
        <p:nvPr/>
      </p:nvGrpSpPr>
      <p:grpSpPr>
        <a:xfrm>
          <a:off x="0" y="0"/>
          <a:ext cx="0" cy="0"/>
          <a:chOff x="0" y="0"/>
          <a:chExt cx="0" cy="0"/>
        </a:xfrm>
      </p:grpSpPr>
      <p:sp>
        <p:nvSpPr>
          <p:cNvPr id="18" name="Rectangle 17"/>
          <p:cNvSpPr/>
          <p:nvPr userDrawn="1"/>
        </p:nvSpPr>
        <p:spPr>
          <a:xfrm>
            <a:off x="0" y="1"/>
            <a:ext cx="24387175" cy="12026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48" t="1921" r="-9656" b="50119"/>
          <a:stretch/>
        </p:blipFill>
        <p:spPr>
          <a:xfrm rot="10800000" flipV="1">
            <a:off x="307140" y="3451538"/>
            <a:ext cx="24369757" cy="9542132"/>
          </a:xfrm>
          <a:prstGeom prst="rect">
            <a:avLst/>
          </a:prstGeom>
        </p:spPr>
      </p:pic>
      <p:pic>
        <p:nvPicPr>
          <p:cNvPr id="41" name="Picture 40"/>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48" t="1921" r="-9656" b="50119"/>
          <a:stretch/>
        </p:blipFill>
        <p:spPr>
          <a:xfrm rot="10800000" flipV="1">
            <a:off x="307140" y="3451538"/>
            <a:ext cx="24369757" cy="9542132"/>
          </a:xfrm>
          <a:prstGeom prst="rect">
            <a:avLst/>
          </a:prstGeom>
        </p:spPr>
      </p:pic>
      <p:grpSp>
        <p:nvGrpSpPr>
          <p:cNvPr id="42" name="Group 41"/>
          <p:cNvGrpSpPr/>
          <p:nvPr userDrawn="1"/>
        </p:nvGrpSpPr>
        <p:grpSpPr>
          <a:xfrm>
            <a:off x="11322619" y="12009121"/>
            <a:ext cx="1741941" cy="1741714"/>
            <a:chOff x="5211939" y="4213"/>
            <a:chExt cx="1916168" cy="1916168"/>
          </a:xfrm>
        </p:grpSpPr>
        <p:sp>
          <p:nvSpPr>
            <p:cNvPr id="43" name="Oval 42"/>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44" name="Picture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grpSp>
        <p:nvGrpSpPr>
          <p:cNvPr id="45" name="Group 44"/>
          <p:cNvGrpSpPr/>
          <p:nvPr userDrawn="1"/>
        </p:nvGrpSpPr>
        <p:grpSpPr>
          <a:xfrm>
            <a:off x="2692125" y="3829479"/>
            <a:ext cx="731619" cy="3893990"/>
            <a:chOff x="1523998" y="1567542"/>
            <a:chExt cx="365762" cy="1946995"/>
          </a:xfrm>
          <a:solidFill>
            <a:schemeClr val="tx2"/>
          </a:solidFill>
        </p:grpSpPr>
        <p:sp>
          <p:nvSpPr>
            <p:cNvPr id="46" name="Rectangle 45"/>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7" name="Rectangle 46"/>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8" name="Rectangle 47"/>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49" name="Group 48"/>
          <p:cNvGrpSpPr/>
          <p:nvPr userDrawn="1"/>
        </p:nvGrpSpPr>
        <p:grpSpPr>
          <a:xfrm rot="10800000">
            <a:off x="20930235" y="3834053"/>
            <a:ext cx="731619" cy="3893990"/>
            <a:chOff x="1523998" y="1567542"/>
            <a:chExt cx="365762" cy="1946995"/>
          </a:xfrm>
          <a:solidFill>
            <a:schemeClr val="tx2"/>
          </a:solidFill>
        </p:grpSpPr>
        <p:sp>
          <p:nvSpPr>
            <p:cNvPr id="50" name="Rectangle 49"/>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1" name="Rectangle 50"/>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2" name="Rectangle 51"/>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sp>
        <p:nvSpPr>
          <p:cNvPr id="53" name="Title 1"/>
          <p:cNvSpPr>
            <a:spLocks noGrp="1"/>
          </p:cNvSpPr>
          <p:nvPr>
            <p:ph type="ctrTitle"/>
          </p:nvPr>
        </p:nvSpPr>
        <p:spPr>
          <a:xfrm>
            <a:off x="3031801" y="3838628"/>
            <a:ext cx="18290381" cy="3884840"/>
          </a:xfrm>
        </p:spPr>
        <p:txBody>
          <a:bodyPr anchor="ctr"/>
          <a:lstStyle>
            <a:lvl1pPr algn="ctr">
              <a:defRPr sz="12000">
                <a:solidFill>
                  <a:schemeClr val="tx2"/>
                </a:solidFill>
              </a:defRPr>
            </a:lvl1pPr>
          </a:lstStyle>
          <a:p>
            <a:r>
              <a:rPr lang="en-US"/>
              <a:t>Click to edit Master title style</a:t>
            </a:r>
            <a:endParaRPr lang="fr-FR"/>
          </a:p>
        </p:txBody>
      </p:sp>
    </p:spTree>
    <p:extLst>
      <p:ext uri="{BB962C8B-B14F-4D97-AF65-F5344CB8AC3E}">
        <p14:creationId xmlns:p14="http://schemas.microsoft.com/office/powerpoint/2010/main" val="4237196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reak Slide - Green">
    <p:spTree>
      <p:nvGrpSpPr>
        <p:cNvPr id="1" name=""/>
        <p:cNvGrpSpPr/>
        <p:nvPr/>
      </p:nvGrpSpPr>
      <p:grpSpPr>
        <a:xfrm>
          <a:off x="0" y="0"/>
          <a:ext cx="0" cy="0"/>
          <a:chOff x="0" y="0"/>
          <a:chExt cx="0" cy="0"/>
        </a:xfrm>
      </p:grpSpPr>
      <p:sp>
        <p:nvSpPr>
          <p:cNvPr id="20" name="Rectangle 19"/>
          <p:cNvSpPr/>
          <p:nvPr userDrawn="1"/>
        </p:nvSpPr>
        <p:spPr>
          <a:xfrm>
            <a:off x="0" y="1"/>
            <a:ext cx="24387175" cy="12026538"/>
          </a:xfrm>
          <a:prstGeom prst="rect">
            <a:avLst/>
          </a:prstGeom>
          <a:solidFill>
            <a:srgbClr val="56C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48" t="1921" r="-9656" b="50119"/>
          <a:stretch/>
        </p:blipFill>
        <p:spPr>
          <a:xfrm rot="10800000" flipV="1">
            <a:off x="307140" y="3451538"/>
            <a:ext cx="24369757" cy="9542132"/>
          </a:xfrm>
          <a:prstGeom prst="rect">
            <a:avLst/>
          </a:prstGeom>
        </p:spPr>
      </p:pic>
      <p:grpSp>
        <p:nvGrpSpPr>
          <p:cNvPr id="41" name="Group 40"/>
          <p:cNvGrpSpPr/>
          <p:nvPr userDrawn="1"/>
        </p:nvGrpSpPr>
        <p:grpSpPr>
          <a:xfrm>
            <a:off x="11322619" y="12009121"/>
            <a:ext cx="1741941" cy="1741714"/>
            <a:chOff x="5211939" y="4213"/>
            <a:chExt cx="1916168" cy="1916168"/>
          </a:xfrm>
        </p:grpSpPr>
        <p:sp>
          <p:nvSpPr>
            <p:cNvPr id="42" name="Oval 41"/>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43" name="Picture 4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grpSp>
        <p:nvGrpSpPr>
          <p:cNvPr id="44" name="Group 43"/>
          <p:cNvGrpSpPr/>
          <p:nvPr userDrawn="1"/>
        </p:nvGrpSpPr>
        <p:grpSpPr>
          <a:xfrm>
            <a:off x="2692125" y="3829479"/>
            <a:ext cx="731619" cy="3893990"/>
            <a:chOff x="1523998" y="1567542"/>
            <a:chExt cx="365762" cy="1946995"/>
          </a:xfrm>
          <a:solidFill>
            <a:schemeClr val="tx2"/>
          </a:solidFill>
        </p:grpSpPr>
        <p:sp>
          <p:nvSpPr>
            <p:cNvPr id="45" name="Rectangle 44"/>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6" name="Rectangle 45"/>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7" name="Rectangle 46"/>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48" name="Group 47"/>
          <p:cNvGrpSpPr/>
          <p:nvPr userDrawn="1"/>
        </p:nvGrpSpPr>
        <p:grpSpPr>
          <a:xfrm rot="10800000">
            <a:off x="20930235" y="3834053"/>
            <a:ext cx="731619" cy="3893990"/>
            <a:chOff x="1523998" y="1567542"/>
            <a:chExt cx="365762" cy="1946995"/>
          </a:xfrm>
          <a:solidFill>
            <a:schemeClr val="tx2"/>
          </a:solidFill>
        </p:grpSpPr>
        <p:sp>
          <p:nvSpPr>
            <p:cNvPr id="49" name="Rectangle 48"/>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0" name="Rectangle 49"/>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1" name="Rectangle 50"/>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sp>
        <p:nvSpPr>
          <p:cNvPr id="52" name="Title 1"/>
          <p:cNvSpPr>
            <a:spLocks noGrp="1"/>
          </p:cNvSpPr>
          <p:nvPr>
            <p:ph type="ctrTitle"/>
          </p:nvPr>
        </p:nvSpPr>
        <p:spPr>
          <a:xfrm>
            <a:off x="3031801" y="3838628"/>
            <a:ext cx="18290381" cy="3884840"/>
          </a:xfrm>
        </p:spPr>
        <p:txBody>
          <a:bodyPr anchor="ctr"/>
          <a:lstStyle>
            <a:lvl1pPr algn="ctr">
              <a:defRPr sz="12000">
                <a:solidFill>
                  <a:schemeClr val="tx2"/>
                </a:solidFill>
              </a:defRPr>
            </a:lvl1pPr>
          </a:lstStyle>
          <a:p>
            <a:r>
              <a:rPr lang="en-US"/>
              <a:t>Click to edit Master title style</a:t>
            </a:r>
            <a:endParaRPr lang="fr-FR"/>
          </a:p>
        </p:txBody>
      </p:sp>
    </p:spTree>
    <p:extLst>
      <p:ext uri="{BB962C8B-B14F-4D97-AF65-F5344CB8AC3E}">
        <p14:creationId xmlns:p14="http://schemas.microsoft.com/office/powerpoint/2010/main" val="541284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Slide - Your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24387175" cy="12000412"/>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r>
              <a:rPr lang="en-US"/>
              <a:t>Click icon to add picture</a:t>
            </a:r>
            <a:endParaRPr lang="fr-FR"/>
          </a:p>
        </p:txBody>
      </p:sp>
      <p:grpSp>
        <p:nvGrpSpPr>
          <p:cNvPr id="19" name="Group 18"/>
          <p:cNvGrpSpPr/>
          <p:nvPr userDrawn="1"/>
        </p:nvGrpSpPr>
        <p:grpSpPr>
          <a:xfrm>
            <a:off x="11322619" y="12009121"/>
            <a:ext cx="1741941" cy="1741714"/>
            <a:chOff x="5211939" y="4213"/>
            <a:chExt cx="1916168" cy="1916168"/>
          </a:xfrm>
        </p:grpSpPr>
        <p:sp>
          <p:nvSpPr>
            <p:cNvPr id="20" name="Oval 19"/>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
        <p:nvSpPr>
          <p:cNvPr id="18" name="Title 1"/>
          <p:cNvSpPr>
            <a:spLocks noGrp="1"/>
          </p:cNvSpPr>
          <p:nvPr>
            <p:ph type="ctrTitle"/>
          </p:nvPr>
        </p:nvSpPr>
        <p:spPr>
          <a:xfrm>
            <a:off x="3118076" y="3249830"/>
            <a:ext cx="18290381" cy="3884840"/>
          </a:xfrm>
        </p:spPr>
        <p:txBody>
          <a:bodyPr anchor="ctr"/>
          <a:lstStyle>
            <a:lvl1pPr algn="ctr">
              <a:defRPr sz="12000">
                <a:solidFill>
                  <a:schemeClr val="tx2"/>
                </a:solidFill>
              </a:defRPr>
            </a:lvl1pPr>
          </a:lstStyle>
          <a:p>
            <a:r>
              <a:rPr lang="en-US"/>
              <a:t>Click to edit Master title style</a:t>
            </a:r>
            <a:endParaRPr lang="fr-FR"/>
          </a:p>
        </p:txBody>
      </p:sp>
      <p:grpSp>
        <p:nvGrpSpPr>
          <p:cNvPr id="22" name="Group 21"/>
          <p:cNvGrpSpPr/>
          <p:nvPr userDrawn="1"/>
        </p:nvGrpSpPr>
        <p:grpSpPr>
          <a:xfrm>
            <a:off x="2778400" y="3240681"/>
            <a:ext cx="731619" cy="3893990"/>
            <a:chOff x="1523998" y="1567542"/>
            <a:chExt cx="365762" cy="1946995"/>
          </a:xfrm>
          <a:solidFill>
            <a:schemeClr val="tx2"/>
          </a:solidFill>
        </p:grpSpPr>
        <p:sp>
          <p:nvSpPr>
            <p:cNvPr id="23" name="Rectangle 22"/>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4" name="Rectangle 23"/>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5" name="Rectangle 24"/>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26" name="Group 25"/>
          <p:cNvGrpSpPr/>
          <p:nvPr userDrawn="1"/>
        </p:nvGrpSpPr>
        <p:grpSpPr>
          <a:xfrm rot="10800000">
            <a:off x="21016510" y="3245255"/>
            <a:ext cx="731619" cy="3893990"/>
            <a:chOff x="1523998" y="1567542"/>
            <a:chExt cx="365762" cy="1946995"/>
          </a:xfrm>
          <a:solidFill>
            <a:schemeClr val="tx2"/>
          </a:solidFill>
        </p:grpSpPr>
        <p:sp>
          <p:nvSpPr>
            <p:cNvPr id="27" name="Rectangle 26"/>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8" name="Rectangle 27"/>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9" name="Rectangle 28"/>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spTree>
    <p:extLst>
      <p:ext uri="{BB962C8B-B14F-4D97-AF65-F5344CB8AC3E}">
        <p14:creationId xmlns:p14="http://schemas.microsoft.com/office/powerpoint/2010/main" val="923451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 Your pictur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r>
              <a:rPr lang="en-US"/>
              <a:t>Click icon to add picture</a:t>
            </a:r>
            <a:endParaRPr lang="fr-FR"/>
          </a:p>
        </p:txBody>
      </p:sp>
      <p:pic>
        <p:nvPicPr>
          <p:cNvPr id="2" name="Picture 1"/>
          <p:cNvPicPr>
            <a:picLocks noChangeAspect="1"/>
          </p:cNvPicPr>
          <p:nvPr userDrawn="1"/>
        </p:nvPicPr>
        <p:blipFill>
          <a:blip r:embed="rId2"/>
          <a:stretch>
            <a:fillRect/>
          </a:stretch>
        </p:blipFill>
        <p:spPr>
          <a:xfrm>
            <a:off x="850807" y="12773760"/>
            <a:ext cx="3036467" cy="646232"/>
          </a:xfrm>
          <a:prstGeom prst="rect">
            <a:avLst/>
          </a:prstGeom>
        </p:spPr>
      </p:pic>
      <p:sp>
        <p:nvSpPr>
          <p:cNvPr id="8" name="Rectangle 7"/>
          <p:cNvSpPr/>
          <p:nvPr userDrawn="1"/>
        </p:nvSpPr>
        <p:spPr>
          <a:xfrm>
            <a:off x="8883901" y="2570663"/>
            <a:ext cx="15154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2"/>
              </a:solidFill>
            </a:endParaRPr>
          </a:p>
        </p:txBody>
      </p:sp>
      <p:sp>
        <p:nvSpPr>
          <p:cNvPr id="10" name="Text Placeholder 7"/>
          <p:cNvSpPr>
            <a:spLocks noGrp="1"/>
          </p:cNvSpPr>
          <p:nvPr>
            <p:ph type="body" sz="quarter" idx="11"/>
          </p:nvPr>
        </p:nvSpPr>
        <p:spPr>
          <a:xfrm>
            <a:off x="9737451" y="3381376"/>
            <a:ext cx="13826658" cy="9715500"/>
          </a:xfrm>
          <a:prstGeom prst="rect">
            <a:avLst/>
          </a:prstGeom>
        </p:spPr>
        <p:txBody>
          <a:bodyPr anchor="ctr"/>
          <a:lstStyle>
            <a:lvl1pPr>
              <a:spcAft>
                <a:spcPts val="2400"/>
              </a:spcAft>
              <a:buClr>
                <a:schemeClr val="accent3"/>
              </a:buClr>
              <a:defRPr sz="4800">
                <a:solidFill>
                  <a:schemeClr val="tx2"/>
                </a:solidFill>
                <a:latin typeface="Arial" panose="020B0604020202020204" pitchFamily="34" charset="0"/>
                <a:cs typeface="Arial" panose="020B0604020202020204" pitchFamily="34" charset="0"/>
              </a:defRPr>
            </a:lvl1pPr>
            <a:lvl2pPr>
              <a:spcAft>
                <a:spcPts val="2400"/>
              </a:spcAft>
              <a:buClr>
                <a:schemeClr val="accent3"/>
              </a:buClr>
              <a:defRPr sz="4000">
                <a:solidFill>
                  <a:schemeClr val="tx1">
                    <a:lumMod val="50000"/>
                    <a:lumOff val="50000"/>
                  </a:schemeClr>
                </a:solidFill>
                <a:latin typeface="Arial" panose="020B0604020202020204" pitchFamily="34" charset="0"/>
                <a:cs typeface="Arial" panose="020B0604020202020204" pitchFamily="34" charset="0"/>
              </a:defRPr>
            </a:lvl2pPr>
            <a:lvl3pPr>
              <a:spcAft>
                <a:spcPts val="2400"/>
              </a:spcAft>
              <a:buClr>
                <a:schemeClr val="accent3"/>
              </a:buClr>
              <a:defRPr sz="3600">
                <a:solidFill>
                  <a:schemeClr val="tx1">
                    <a:lumMod val="50000"/>
                    <a:lumOff val="50000"/>
                  </a:schemeClr>
                </a:solidFill>
                <a:latin typeface="Arial" panose="020B0604020202020204" pitchFamily="34" charset="0"/>
                <a:cs typeface="Arial" panose="020B0604020202020204" pitchFamily="34" charset="0"/>
              </a:defRPr>
            </a:lvl3pPr>
            <a:lvl4pPr>
              <a:spcAft>
                <a:spcPts val="2400"/>
              </a:spcAft>
              <a:buClr>
                <a:schemeClr val="accent3"/>
              </a:buClr>
              <a:defRPr sz="3200">
                <a:solidFill>
                  <a:schemeClr val="tx1">
                    <a:lumMod val="50000"/>
                    <a:lumOff val="50000"/>
                  </a:schemeClr>
                </a:solidFill>
                <a:latin typeface="Arial" panose="020B0604020202020204" pitchFamily="34" charset="0"/>
                <a:cs typeface="Arial" panose="020B0604020202020204" pitchFamily="34" charset="0"/>
              </a:defRPr>
            </a:lvl4pPr>
            <a:lvl5pPr>
              <a:spcAft>
                <a:spcPts val="2400"/>
              </a:spcAft>
              <a:buClr>
                <a:schemeClr val="accent3"/>
              </a:buClr>
              <a:defRPr sz="32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TextBox 10"/>
          <p:cNvSpPr txBox="1"/>
          <p:nvPr userDrawn="1"/>
        </p:nvSpPr>
        <p:spPr>
          <a:xfrm>
            <a:off x="8761964" y="1401112"/>
            <a:ext cx="14924081" cy="1077218"/>
          </a:xfrm>
          <a:prstGeom prst="rect">
            <a:avLst/>
          </a:prstGeom>
          <a:noFill/>
        </p:spPr>
        <p:txBody>
          <a:bodyPr wrap="square" rtlCol="0">
            <a:spAutoFit/>
          </a:bodyPr>
          <a:lstStyle/>
          <a:p>
            <a:r>
              <a:rPr lang="en-US" sz="6400" b="1" kern="1200" cap="all" baseline="0">
                <a:solidFill>
                  <a:schemeClr val="tx2"/>
                </a:solidFill>
                <a:latin typeface="Arial" panose="020B0604020202020204" pitchFamily="34" charset="0"/>
                <a:ea typeface="+mj-ea"/>
                <a:cs typeface="Arial" panose="020B0604020202020204" pitchFamily="34" charset="0"/>
              </a:rPr>
              <a:t>AGENDA</a:t>
            </a:r>
            <a:endParaRPr lang="fr-FR" sz="6400" b="1" kern="1200" cap="all" baseline="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0521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Oval 3"/>
          <p:cNvSpPr/>
          <p:nvPr userDrawn="1"/>
        </p:nvSpPr>
        <p:spPr>
          <a:xfrm>
            <a:off x="9418497" y="4082824"/>
            <a:ext cx="5445067" cy="54428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5" name="Image 7"/>
          <p:cNvPicPr preferRelativeResize="0">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62589" y="4626847"/>
            <a:ext cx="4356879" cy="4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
          <p:cNvSpPr txBox="1">
            <a:spLocks noChangeArrowheads="1"/>
          </p:cNvSpPr>
          <p:nvPr userDrawn="1"/>
        </p:nvSpPr>
        <p:spPr bwMode="auto">
          <a:xfrm>
            <a:off x="6603834" y="10985634"/>
            <a:ext cx="11074390" cy="615553"/>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a:ln>
                  <a:noFill/>
                </a:ln>
                <a:solidFill>
                  <a:schemeClr val="tx2"/>
                </a:solidFill>
                <a:effectLst/>
                <a:uLnTx/>
                <a:uFillTx/>
                <a:latin typeface="Arial" charset="0"/>
                <a:ea typeface="ＭＳ Ｐゴシック" charset="0"/>
              </a:rPr>
              <a:t>PIONEERING DIAGNOSTICS   </a:t>
            </a:r>
          </a:p>
        </p:txBody>
      </p:sp>
    </p:spTree>
    <p:extLst>
      <p:ext uri="{BB962C8B-B14F-4D97-AF65-F5344CB8AC3E}">
        <p14:creationId xmlns:p14="http://schemas.microsoft.com/office/powerpoint/2010/main" val="3979837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rot="16200000">
            <a:off x="22822676" y="1139583"/>
            <a:ext cx="2265364" cy="379656"/>
          </a:xfrm>
          <a:prstGeom prst="rect">
            <a:avLst/>
          </a:prstGeom>
        </p:spPr>
        <p:txBody>
          <a:bodyPr wrap="none">
            <a:spAutoFit/>
          </a:bodyPr>
          <a:lstStyle/>
          <a:p>
            <a:r>
              <a:rPr lang="en-US" sz="1867">
                <a:solidFill>
                  <a:schemeClr val="tx1">
                    <a:alpha val="10000"/>
                  </a:schemeClr>
                </a:solidFill>
                <a:latin typeface="Century Gothic" panose="020B0502020202020204" pitchFamily="34" charset="0"/>
              </a:rPr>
              <a:t>FLM1-MKT-0120-02</a:t>
            </a:r>
            <a:endParaRPr lang="en-US" sz="1867">
              <a:solidFill>
                <a:schemeClr val="tx1">
                  <a:alpha val="10000"/>
                </a:schemeClr>
              </a:solidFill>
            </a:endParaRPr>
          </a:p>
        </p:txBody>
      </p:sp>
    </p:spTree>
    <p:extLst>
      <p:ext uri="{BB962C8B-B14F-4D97-AF65-F5344CB8AC3E}">
        <p14:creationId xmlns:p14="http://schemas.microsoft.com/office/powerpoint/2010/main" val="131153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 Your picture">
    <p:spTree>
      <p:nvGrpSpPr>
        <p:cNvPr id="1" name=""/>
        <p:cNvGrpSpPr/>
        <p:nvPr/>
      </p:nvGrpSpPr>
      <p:grpSpPr>
        <a:xfrm>
          <a:off x="0" y="0"/>
          <a:ext cx="0" cy="0"/>
          <a:chOff x="0" y="0"/>
          <a:chExt cx="0" cy="0"/>
        </a:xfrm>
      </p:grpSpPr>
      <p:sp>
        <p:nvSpPr>
          <p:cNvPr id="3" name="Picture Placeholder 26"/>
          <p:cNvSpPr>
            <a:spLocks noGrp="1"/>
          </p:cNvSpPr>
          <p:nvPr>
            <p:ph type="pic" sz="quarter" idx="10" hasCustomPrompt="1"/>
          </p:nvPr>
        </p:nvSpPr>
        <p:spPr>
          <a:xfrm>
            <a:off x="0" y="5257800"/>
            <a:ext cx="24387175" cy="8458200"/>
          </a:xfrm>
          <a:prstGeom prst="rect">
            <a:avLst/>
          </a:prstGeom>
          <a:pattFill prst="ltUpDiag">
            <a:fgClr>
              <a:schemeClr val="bg1">
                <a:lumMod val="85000"/>
              </a:schemeClr>
            </a:fgClr>
            <a:bgClr>
              <a:schemeClr val="bg1"/>
            </a:bgClr>
          </a:pattFill>
        </p:spPr>
        <p:txBody>
          <a:bodyPr vert="horz" lIns="91440" tIns="45720" rIns="91440" bIns="45720" rtlCol="0" anchor="ctr">
            <a:normAutofit/>
          </a:bodyPr>
          <a:lstStyle>
            <a:lvl1pPr marL="0" indent="0" algn="ctr">
              <a:buNone/>
              <a:defRPr lang="fr-FR" sz="4800" dirty="0"/>
            </a:lvl1pPr>
          </a:lstStyle>
          <a:p>
            <a:pPr lvl="0"/>
            <a:r>
              <a:rPr lang="en-US"/>
              <a:t>Click on icon to add your own picture</a:t>
            </a:r>
          </a:p>
          <a:p>
            <a:pPr lvl="0"/>
            <a:endParaRPr lang="en-US"/>
          </a:p>
          <a:p>
            <a:pPr lvl="0"/>
            <a:endParaRPr lang="fr-FR"/>
          </a:p>
        </p:txBody>
      </p:sp>
      <p:sp>
        <p:nvSpPr>
          <p:cNvPr id="4" name="Rectangle 3"/>
          <p:cNvSpPr/>
          <p:nvPr userDrawn="1"/>
        </p:nvSpPr>
        <p:spPr>
          <a:xfrm>
            <a:off x="0" y="3414051"/>
            <a:ext cx="24387175" cy="1844674"/>
          </a:xfrm>
          <a:prstGeom prst="rect">
            <a:avLst/>
          </a:prstGeom>
          <a:solidFill>
            <a:schemeClr val="tx2"/>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pic>
        <p:nvPicPr>
          <p:cNvPr id="5" name="Imag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36329" y="337910"/>
            <a:ext cx="2535518" cy="25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10"/>
          <p:cNvSpPr txBox="1">
            <a:spLocks noChangeArrowheads="1"/>
          </p:cNvSpPr>
          <p:nvPr userDrawn="1"/>
        </p:nvSpPr>
        <p:spPr bwMode="auto">
          <a:xfrm>
            <a:off x="17362428" y="12866354"/>
            <a:ext cx="5009422"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charset="0"/>
                <a:ea typeface="ＭＳ Ｐゴシック" charset="0"/>
              </a:rPr>
              <a:t>PIONEERING DIAGNOSTICS</a:t>
            </a:r>
          </a:p>
        </p:txBody>
      </p:sp>
      <p:sp>
        <p:nvSpPr>
          <p:cNvPr id="7" name="Text Placeholder 5"/>
          <p:cNvSpPr>
            <a:spLocks noGrp="1"/>
          </p:cNvSpPr>
          <p:nvPr>
            <p:ph type="body" sz="quarter" idx="11" hasCustomPrompt="1"/>
          </p:nvPr>
        </p:nvSpPr>
        <p:spPr>
          <a:xfrm>
            <a:off x="7106578" y="5626102"/>
            <a:ext cx="15264213" cy="713740"/>
          </a:xfrm>
          <a:prstGeom prst="rect">
            <a:avLst/>
          </a:prstGeom>
        </p:spPr>
        <p:txBody>
          <a:bodyPr>
            <a:noAutofit/>
          </a:bodyPr>
          <a:lstStyle>
            <a:lvl1pPr marL="0" indent="0" algn="r">
              <a:buNone/>
              <a:defRPr sz="3200" b="1" baseline="0">
                <a:latin typeface="Arial" panose="020B0604020202020204" pitchFamily="34" charset="0"/>
                <a:cs typeface="Arial" panose="020B0604020202020204" pitchFamily="34" charset="0"/>
              </a:defRPr>
            </a:lvl1pPr>
            <a:lvl2pPr marL="914400" indent="0" algn="r">
              <a:buNone/>
              <a:defRPr sz="2800">
                <a:latin typeface="Arial" panose="020B0604020202020204" pitchFamily="34" charset="0"/>
                <a:cs typeface="Arial" panose="020B0604020202020204" pitchFamily="34" charset="0"/>
              </a:defRPr>
            </a:lvl2pPr>
            <a:lvl3pPr marL="1828800" indent="0" algn="r">
              <a:buNone/>
              <a:defRPr sz="2400">
                <a:latin typeface="Arial" panose="020B0604020202020204" pitchFamily="34" charset="0"/>
                <a:cs typeface="Arial" panose="020B0604020202020204" pitchFamily="34" charset="0"/>
              </a:defRPr>
            </a:lvl3pPr>
            <a:lvl4pPr marL="2743200" indent="0" algn="r">
              <a:buNone/>
              <a:defRPr sz="2200">
                <a:latin typeface="Arial" panose="020B0604020202020204" pitchFamily="34" charset="0"/>
                <a:cs typeface="Arial" panose="020B0604020202020204" pitchFamily="34" charset="0"/>
              </a:defRPr>
            </a:lvl4pPr>
            <a:lvl5pPr marL="3657600" indent="0" algn="r">
              <a:buNone/>
              <a:defRPr sz="2200">
                <a:latin typeface="Arial" panose="020B0604020202020204" pitchFamily="34" charset="0"/>
                <a:cs typeface="Arial" panose="020B0604020202020204" pitchFamily="34" charset="0"/>
              </a:defRPr>
            </a:lvl5pPr>
          </a:lstStyle>
          <a:p>
            <a:pPr lvl="0"/>
            <a:r>
              <a:rPr lang="en-US"/>
              <a:t>Date | Author</a:t>
            </a:r>
            <a:endParaRPr lang="fr-FR"/>
          </a:p>
        </p:txBody>
      </p:sp>
      <p:sp>
        <p:nvSpPr>
          <p:cNvPr id="8" name="Text Placeholder 3"/>
          <p:cNvSpPr>
            <a:spLocks noGrp="1"/>
          </p:cNvSpPr>
          <p:nvPr>
            <p:ph type="body" sz="quarter" idx="12" hasCustomPrompt="1"/>
          </p:nvPr>
        </p:nvSpPr>
        <p:spPr>
          <a:xfrm>
            <a:off x="835138" y="3413129"/>
            <a:ext cx="21535654" cy="1844674"/>
          </a:xfrm>
          <a:prstGeom prst="rect">
            <a:avLst/>
          </a:prstGeom>
        </p:spPr>
        <p:txBody>
          <a:bodyPr anchor="ctr"/>
          <a:lstStyle>
            <a:lvl1pPr marL="0" indent="0" algn="r">
              <a:buNone/>
              <a:defRPr b="1">
                <a:solidFill>
                  <a:schemeClr val="bg1"/>
                </a:solidFill>
                <a:latin typeface="Arial" panose="020B0604020202020204" pitchFamily="34" charset="0"/>
                <a:cs typeface="Arial" panose="020B0604020202020204" pitchFamily="34" charset="0"/>
              </a:defRPr>
            </a:lvl1pPr>
            <a:lvl2pPr marL="914400" indent="0" algn="r">
              <a:buNone/>
              <a:defRPr>
                <a:solidFill>
                  <a:schemeClr val="bg1"/>
                </a:solidFill>
                <a:latin typeface="Arial" panose="020B0604020202020204" pitchFamily="34" charset="0"/>
                <a:cs typeface="Arial" panose="020B0604020202020204" pitchFamily="34" charset="0"/>
              </a:defRPr>
            </a:lvl2pPr>
            <a:lvl3pPr marL="1828800" indent="0" algn="r">
              <a:buNone/>
              <a:defRPr>
                <a:solidFill>
                  <a:schemeClr val="bg1"/>
                </a:solidFill>
                <a:latin typeface="Arial" panose="020B0604020202020204" pitchFamily="34" charset="0"/>
                <a:cs typeface="Arial" panose="020B0604020202020204" pitchFamily="34" charset="0"/>
              </a:defRPr>
            </a:lvl3pPr>
            <a:lvl4pPr marL="2743200" indent="0" algn="r">
              <a:buNone/>
              <a:defRPr>
                <a:solidFill>
                  <a:schemeClr val="bg1"/>
                </a:solidFill>
                <a:latin typeface="Arial" panose="020B0604020202020204" pitchFamily="34" charset="0"/>
                <a:cs typeface="Arial" panose="020B0604020202020204" pitchFamily="34" charset="0"/>
              </a:defRPr>
            </a:lvl4pPr>
            <a:lvl5pPr marL="3657600" indent="0" algn="r">
              <a:buNone/>
              <a:defRPr>
                <a:solidFill>
                  <a:schemeClr val="bg1"/>
                </a:solidFill>
                <a:latin typeface="Arial" panose="020B0604020202020204" pitchFamily="34" charset="0"/>
                <a:cs typeface="Arial" panose="020B0604020202020204" pitchFamily="34" charset="0"/>
              </a:defRPr>
            </a:lvl5pPr>
          </a:lstStyle>
          <a:p>
            <a:pPr lvl="0"/>
            <a:r>
              <a:rPr lang="en-US"/>
              <a:t>PRESENTATION TITLE</a:t>
            </a:r>
            <a:endParaRPr lang="fr-FR"/>
          </a:p>
        </p:txBody>
      </p:sp>
      <p:sp>
        <p:nvSpPr>
          <p:cNvPr id="9" name="ZoneTexte 10"/>
          <p:cNvSpPr txBox="1">
            <a:spLocks noChangeArrowheads="1"/>
          </p:cNvSpPr>
          <p:nvPr userDrawn="1"/>
        </p:nvSpPr>
        <p:spPr bwMode="auto">
          <a:xfrm>
            <a:off x="17362428" y="12866354"/>
            <a:ext cx="5009422"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charset="0"/>
                <a:ea typeface="ＭＳ Ｐゴシック" charset="0"/>
              </a:rPr>
              <a:t>PIONEERING DIAGNOSTICS</a:t>
            </a:r>
          </a:p>
        </p:txBody>
      </p:sp>
    </p:spTree>
    <p:extLst>
      <p:ext uri="{BB962C8B-B14F-4D97-AF65-F5344CB8AC3E}">
        <p14:creationId xmlns:p14="http://schemas.microsoft.com/office/powerpoint/2010/main" val="3280905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mpty slide - Blue">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8" name="Rectangle 7"/>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 name="Title Placeholder 1"/>
          <p:cNvSpPr>
            <a:spLocks noGrp="1"/>
          </p:cNvSpPr>
          <p:nvPr>
            <p:ph type="title" hasCustomPrompt="1"/>
          </p:nvPr>
        </p:nvSpPr>
        <p:spPr>
          <a:xfrm>
            <a:off x="1498070" y="1"/>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382406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63C48C-3AD7-4E57-B24D-436D312DA68B}"/>
              </a:ext>
            </a:extLst>
          </p:cNvPr>
          <p:cNvSpPr/>
          <p:nvPr userDrawn="1"/>
        </p:nvSpPr>
        <p:spPr>
          <a:xfrm flipV="1">
            <a:off x="1" y="2095505"/>
            <a:ext cx="2015328" cy="313266"/>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800"/>
              <a:t>   </a:t>
            </a:r>
          </a:p>
        </p:txBody>
      </p:sp>
      <p:sp>
        <p:nvSpPr>
          <p:cNvPr id="6" name="Line 19">
            <a:extLst>
              <a:ext uri="{FF2B5EF4-FFF2-40B4-BE49-F238E27FC236}">
                <a16:creationId xmlns:a16="http://schemas.microsoft.com/office/drawing/2014/main" id="{F57F7310-3E6D-4514-A4A9-4888828C089B}"/>
              </a:ext>
            </a:extLst>
          </p:cNvPr>
          <p:cNvSpPr>
            <a:spLocks noChangeShapeType="1"/>
          </p:cNvSpPr>
          <p:nvPr userDrawn="1"/>
        </p:nvSpPr>
        <p:spPr bwMode="auto">
          <a:xfrm>
            <a:off x="0" y="2501902"/>
            <a:ext cx="24387175" cy="0"/>
          </a:xfrm>
          <a:prstGeom prst="line">
            <a:avLst/>
          </a:prstGeom>
          <a:noFill/>
          <a:ln w="79375">
            <a:solidFill>
              <a:schemeClr val="bg1">
                <a:lumMod val="85000"/>
              </a:schemeClr>
            </a:solidFill>
            <a:round/>
            <a:headEnd type="none" w="sm" len="sm"/>
            <a:tailEnd type="none" w="sm" len="sm"/>
          </a:ln>
        </p:spPr>
        <p:txBody>
          <a:bodyPr/>
          <a:lstStyle/>
          <a:p>
            <a:pPr fontAlgn="auto">
              <a:spcBef>
                <a:spcPts val="0"/>
              </a:spcBef>
              <a:spcAft>
                <a:spcPts val="0"/>
              </a:spcAft>
              <a:defRPr/>
            </a:pPr>
            <a:endParaRPr lang="en-US" sz="4800">
              <a:latin typeface="+mn-lt"/>
              <a:cs typeface="+mn-cs"/>
            </a:endParaRPr>
          </a:p>
        </p:txBody>
      </p:sp>
      <p:sp>
        <p:nvSpPr>
          <p:cNvPr id="7" name="Rectangle 6">
            <a:extLst>
              <a:ext uri="{FF2B5EF4-FFF2-40B4-BE49-F238E27FC236}">
                <a16:creationId xmlns:a16="http://schemas.microsoft.com/office/drawing/2014/main" id="{3B845874-7029-44BD-930C-0E490584E333}"/>
              </a:ext>
            </a:extLst>
          </p:cNvPr>
          <p:cNvSpPr/>
          <p:nvPr userDrawn="1"/>
        </p:nvSpPr>
        <p:spPr>
          <a:xfrm flipV="1">
            <a:off x="1" y="12835467"/>
            <a:ext cx="2015328" cy="880534"/>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endParaRPr lang="en-US" altLang="en-US" sz="4800">
              <a:solidFill>
                <a:srgbClr val="FFFFFF"/>
              </a:solidFill>
              <a:latin typeface="Arial" pitchFamily="34" charset="0"/>
            </a:endParaRPr>
          </a:p>
        </p:txBody>
      </p:sp>
      <p:sp>
        <p:nvSpPr>
          <p:cNvPr id="8" name="Rectangle 7">
            <a:extLst>
              <a:ext uri="{FF2B5EF4-FFF2-40B4-BE49-F238E27FC236}">
                <a16:creationId xmlns:a16="http://schemas.microsoft.com/office/drawing/2014/main" id="{35F2920C-0E40-4FBD-A350-07E39680A473}"/>
              </a:ext>
            </a:extLst>
          </p:cNvPr>
          <p:cNvSpPr>
            <a:spLocks noChangeArrowheads="1"/>
          </p:cNvSpPr>
          <p:nvPr userDrawn="1"/>
        </p:nvSpPr>
        <p:spPr bwMode="auto">
          <a:xfrm>
            <a:off x="355647" y="13000569"/>
            <a:ext cx="1287102" cy="379463"/>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5A898453-CE4E-4C1F-8849-D92E9E8AAE80}" type="slidenum">
              <a:rPr lang="en-US" altLang="en-US" sz="1866" b="1">
                <a:solidFill>
                  <a:schemeClr val="bg1"/>
                </a:solidFill>
                <a:latin typeface="Arial" panose="020B0604020202020204" pitchFamily="34" charset="0"/>
                <a:ea typeface="MS PGothic" panose="020B0600070205080204" pitchFamily="34" charset="-128"/>
              </a:rPr>
              <a:pPr algn="ctr" eaLnBrk="1" hangingPunct="1"/>
              <a:t>‹#›</a:t>
            </a:fld>
            <a:endParaRPr lang="en-US" altLang="en-US" sz="1866" b="1">
              <a:solidFill>
                <a:schemeClr val="bg1"/>
              </a:solidFill>
              <a:latin typeface="Arial" panose="020B0604020202020204" pitchFamily="34" charset="0"/>
              <a:ea typeface="MS PGothic" panose="020B0600070205080204" pitchFamily="34" charset="-128"/>
            </a:endParaRPr>
          </a:p>
        </p:txBody>
      </p:sp>
      <p:pic>
        <p:nvPicPr>
          <p:cNvPr id="9" name="Image 8">
            <a:extLst>
              <a:ext uri="{FF2B5EF4-FFF2-40B4-BE49-F238E27FC236}">
                <a16:creationId xmlns:a16="http://schemas.microsoft.com/office/drawing/2014/main" id="{FB283D81-1847-4A4D-A9A7-31CD6ED274BD}"/>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65395" y="275168"/>
            <a:ext cx="1867145" cy="185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2015336" y="2881753"/>
            <a:ext cx="20356516" cy="9940690"/>
          </a:xfrm>
        </p:spPr>
        <p:txBody>
          <a:bodyPr/>
          <a:lstStyle>
            <a:lvl1pPr>
              <a:lnSpc>
                <a:spcPct val="100000"/>
              </a:lnSpc>
              <a:spcBef>
                <a:spcPts val="5334"/>
              </a:spcBef>
              <a:defRPr sz="4266">
                <a:solidFill>
                  <a:srgbClr val="004080"/>
                </a:solidFill>
              </a:defRPr>
            </a:lvl1pPr>
            <a:lvl2pPr marL="1185274" indent="-351352">
              <a:lnSpc>
                <a:spcPct val="100000"/>
              </a:lnSpc>
              <a:spcBef>
                <a:spcPts val="1600"/>
              </a:spcBef>
              <a:tabLst/>
              <a:defRPr sz="3734">
                <a:solidFill>
                  <a:schemeClr val="tx1"/>
                </a:solidFill>
              </a:defRPr>
            </a:lvl2pPr>
            <a:lvl3pPr>
              <a:lnSpc>
                <a:spcPct val="100000"/>
              </a:lnSpc>
              <a:defRPr sz="3200">
                <a:solidFill>
                  <a:srgbClr val="808080"/>
                </a:solidFill>
              </a:defRPr>
            </a:lvl3pPr>
            <a:lvl4pPr>
              <a:lnSpc>
                <a:spcPct val="100000"/>
              </a:lnSpc>
              <a:defRPr sz="3200">
                <a:solidFill>
                  <a:srgbClr val="808080"/>
                </a:solidFill>
              </a:defRPr>
            </a:lvl4pPr>
            <a:lvl5pPr>
              <a:lnSpc>
                <a:spcPct val="100000"/>
              </a:lnSpc>
              <a:defRPr sz="3200">
                <a:solidFill>
                  <a:srgbClr val="808080"/>
                </a:solidFill>
              </a:defRPr>
            </a:lvl5pPr>
          </a:lstStyle>
          <a:p>
            <a:pPr lvl="0"/>
            <a:r>
              <a:rPr lang="en-US" noProof="0" err="1"/>
              <a:t>Cliquez</a:t>
            </a:r>
            <a:r>
              <a:rPr lang="en-US" noProof="0"/>
              <a:t> pour modifier les styles du </a:t>
            </a:r>
            <a:r>
              <a:rPr lang="en-US" noProof="0" err="1"/>
              <a:t>texte</a:t>
            </a:r>
            <a:r>
              <a:rPr lang="en-US" noProof="0"/>
              <a:t> du masque</a:t>
            </a:r>
          </a:p>
          <a:p>
            <a:pPr lvl="1"/>
            <a:r>
              <a:rPr lang="en-US" noProof="0" err="1"/>
              <a:t>Deuxième</a:t>
            </a:r>
            <a:r>
              <a:rPr lang="en-US" noProof="0"/>
              <a:t> </a:t>
            </a:r>
            <a:r>
              <a:rPr lang="en-US" noProof="0" err="1"/>
              <a:t>niveau</a:t>
            </a:r>
            <a:endParaRPr lang="en-US" noProof="0"/>
          </a:p>
          <a:p>
            <a:pPr lvl="2"/>
            <a:r>
              <a:rPr lang="en-US" noProof="0" err="1"/>
              <a:t>Troisième</a:t>
            </a:r>
            <a:r>
              <a:rPr lang="en-US" noProof="0"/>
              <a:t> </a:t>
            </a:r>
            <a:r>
              <a:rPr lang="en-US" noProof="0" err="1"/>
              <a:t>niveau</a:t>
            </a:r>
            <a:endParaRPr lang="en-US" noProof="0"/>
          </a:p>
          <a:p>
            <a:pPr lvl="3"/>
            <a:r>
              <a:rPr lang="en-US" noProof="0" err="1"/>
              <a:t>Quatrième</a:t>
            </a:r>
            <a:r>
              <a:rPr lang="en-US" noProof="0"/>
              <a:t> </a:t>
            </a:r>
            <a:r>
              <a:rPr lang="en-US" noProof="0" err="1"/>
              <a:t>niveau</a:t>
            </a:r>
            <a:endParaRPr lang="en-US" noProof="0"/>
          </a:p>
          <a:p>
            <a:pPr lvl="4"/>
            <a:r>
              <a:rPr lang="en-US" noProof="0" err="1"/>
              <a:t>Cinquième</a:t>
            </a:r>
            <a:r>
              <a:rPr lang="en-US" noProof="0"/>
              <a:t> </a:t>
            </a:r>
            <a:r>
              <a:rPr lang="en-US" noProof="0" err="1"/>
              <a:t>niveau</a:t>
            </a:r>
            <a:endParaRPr lang="en-US" noProof="0"/>
          </a:p>
        </p:txBody>
      </p:sp>
      <p:sp>
        <p:nvSpPr>
          <p:cNvPr id="4" name="Rectangle 17"/>
          <p:cNvSpPr>
            <a:spLocks noGrp="1" noChangeArrowheads="1"/>
          </p:cNvSpPr>
          <p:nvPr>
            <p:ph type="title"/>
          </p:nvPr>
        </p:nvSpPr>
        <p:spPr bwMode="auto">
          <a:xfrm>
            <a:off x="2015334" y="6"/>
            <a:ext cx="19375323" cy="2400000"/>
          </a:xfrm>
          <a:prstGeom prst="rect">
            <a:avLst/>
          </a:prstGeom>
          <a:noFill/>
          <a:ln>
            <a:noFill/>
          </a:ln>
        </p:spPr>
        <p:txBody>
          <a:bodyPr anchor="ctr"/>
          <a:lstStyle>
            <a:lvl1pPr>
              <a:defRPr sz="6400" cap="all">
                <a:solidFill>
                  <a:srgbClr val="004080"/>
                </a:solidFill>
              </a:defRPr>
            </a:lvl1pPr>
          </a:lstStyle>
          <a:p>
            <a:pPr lvl="0"/>
            <a:r>
              <a:rPr lang="en-US" noProof="0" err="1"/>
              <a:t>Cliquez</a:t>
            </a:r>
            <a:r>
              <a:rPr lang="en-US" noProof="0"/>
              <a:t> et </a:t>
            </a:r>
            <a:r>
              <a:rPr lang="en-US" noProof="0" err="1"/>
              <a:t>modifiez</a:t>
            </a:r>
            <a:r>
              <a:rPr lang="en-US" noProof="0"/>
              <a:t> le </a:t>
            </a:r>
            <a:r>
              <a:rPr lang="en-US" noProof="0" err="1"/>
              <a:t>titre</a:t>
            </a:r>
            <a:endParaRPr lang="en-US" noProof="0"/>
          </a:p>
        </p:txBody>
      </p:sp>
    </p:spTree>
    <p:extLst>
      <p:ext uri="{BB962C8B-B14F-4D97-AF65-F5344CB8AC3E}">
        <p14:creationId xmlns:p14="http://schemas.microsoft.com/office/powerpoint/2010/main" val="121530041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 Yellow">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1148" r="7819"/>
          <a:stretch/>
        </p:blipFill>
        <p:spPr>
          <a:xfrm>
            <a:off x="1" y="3433"/>
            <a:ext cx="7564759" cy="13712570"/>
          </a:xfrm>
          <a:prstGeom prst="rect">
            <a:avLst/>
          </a:prstGeom>
        </p:spPr>
      </p:pic>
      <p:sp>
        <p:nvSpPr>
          <p:cNvPr id="8" name="ZoneTexte 10"/>
          <p:cNvSpPr txBox="1">
            <a:spLocks noChangeArrowheads="1"/>
          </p:cNvSpPr>
          <p:nvPr userDrawn="1"/>
        </p:nvSpPr>
        <p:spPr bwMode="auto">
          <a:xfrm>
            <a:off x="574843" y="12727544"/>
            <a:ext cx="2665171"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2"/>
                </a:solidFill>
                <a:effectLst/>
                <a:uLnTx/>
                <a:uFillTx/>
                <a:latin typeface="Arial" charset="0"/>
                <a:ea typeface="ＭＳ Ｐゴシック" charset="0"/>
              </a:rPr>
              <a:t>BIOMÉRIEUX</a:t>
            </a:r>
          </a:p>
        </p:txBody>
      </p:sp>
      <p:sp>
        <p:nvSpPr>
          <p:cNvPr id="7" name="Rectangle 6"/>
          <p:cNvSpPr/>
          <p:nvPr userDrawn="1"/>
        </p:nvSpPr>
        <p:spPr>
          <a:xfrm>
            <a:off x="8030350" y="2570665"/>
            <a:ext cx="15154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2"/>
              </a:solidFill>
            </a:endParaRPr>
          </a:p>
        </p:txBody>
      </p:sp>
      <p:sp>
        <p:nvSpPr>
          <p:cNvPr id="12" name="Text Placeholder 7"/>
          <p:cNvSpPr>
            <a:spLocks noGrp="1"/>
          </p:cNvSpPr>
          <p:nvPr>
            <p:ph type="body" sz="quarter" idx="11"/>
          </p:nvPr>
        </p:nvSpPr>
        <p:spPr>
          <a:xfrm>
            <a:off x="8883902" y="3381376"/>
            <a:ext cx="13826658" cy="9715500"/>
          </a:xfrm>
        </p:spPr>
        <p:txBody>
          <a:bodyPr anchor="ctr"/>
          <a:lstStyle>
            <a:lvl1pPr>
              <a:spcAft>
                <a:spcPts val="2400"/>
              </a:spcAft>
              <a:buClr>
                <a:schemeClr val="accent3"/>
              </a:buClr>
              <a:defRPr>
                <a:solidFill>
                  <a:schemeClr val="tx2"/>
                </a:solidFill>
              </a:defRPr>
            </a:lvl1pPr>
            <a:lvl2pPr>
              <a:spcAft>
                <a:spcPts val="2400"/>
              </a:spcAft>
              <a:buClr>
                <a:schemeClr val="accent3"/>
              </a:buClr>
              <a:defRPr>
                <a:solidFill>
                  <a:schemeClr val="tx1">
                    <a:lumMod val="50000"/>
                    <a:lumOff val="50000"/>
                  </a:schemeClr>
                </a:solidFill>
              </a:defRPr>
            </a:lvl2pPr>
            <a:lvl3pPr>
              <a:spcAft>
                <a:spcPts val="2400"/>
              </a:spcAft>
              <a:buClr>
                <a:schemeClr val="accent3"/>
              </a:buClr>
              <a:defRPr>
                <a:solidFill>
                  <a:schemeClr val="tx1">
                    <a:lumMod val="50000"/>
                    <a:lumOff val="50000"/>
                  </a:schemeClr>
                </a:solidFill>
              </a:defRPr>
            </a:lvl3pPr>
            <a:lvl4pPr>
              <a:spcAft>
                <a:spcPts val="2400"/>
              </a:spcAft>
              <a:buClr>
                <a:schemeClr val="accent3"/>
              </a:buClr>
              <a:defRPr>
                <a:solidFill>
                  <a:schemeClr val="tx1">
                    <a:lumMod val="50000"/>
                    <a:lumOff val="50000"/>
                  </a:schemeClr>
                </a:solidFill>
              </a:defRPr>
            </a:lvl4pPr>
            <a:lvl5pPr>
              <a:spcAft>
                <a:spcPts val="2400"/>
              </a:spcAft>
              <a:buClr>
                <a:schemeClr val="accent3"/>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TextBox 12"/>
          <p:cNvSpPr txBox="1"/>
          <p:nvPr userDrawn="1"/>
        </p:nvSpPr>
        <p:spPr>
          <a:xfrm>
            <a:off x="7908415" y="1401114"/>
            <a:ext cx="14924081" cy="1077218"/>
          </a:xfrm>
          <a:prstGeom prst="rect">
            <a:avLst/>
          </a:prstGeom>
          <a:noFill/>
        </p:spPr>
        <p:txBody>
          <a:bodyPr wrap="square" rtlCol="0">
            <a:spAutoFit/>
          </a:bodyPr>
          <a:lstStyle/>
          <a:p>
            <a:r>
              <a:rPr lang="en-US" sz="6400" b="1" kern="1200" cap="all" baseline="0">
                <a:solidFill>
                  <a:schemeClr val="tx2"/>
                </a:solidFill>
                <a:latin typeface="Arial" panose="020B0604020202020204" pitchFamily="34" charset="0"/>
                <a:ea typeface="+mj-ea"/>
                <a:cs typeface="Arial" panose="020B0604020202020204" pitchFamily="34" charset="0"/>
              </a:rPr>
              <a:t>AGENDA</a:t>
            </a:r>
            <a:endParaRPr lang="fr-FR" sz="6400" b="1" kern="1200" cap="all" baseline="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8245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slide - Yellow">
    <p:spTree>
      <p:nvGrpSpPr>
        <p:cNvPr id="1" name=""/>
        <p:cNvGrpSpPr/>
        <p:nvPr/>
      </p:nvGrpSpPr>
      <p:grpSpPr>
        <a:xfrm>
          <a:off x="0" y="0"/>
          <a:ext cx="0" cy="0"/>
          <a:chOff x="0" y="0"/>
          <a:chExt cx="0" cy="0"/>
        </a:xfrm>
      </p:grpSpPr>
      <p:sp>
        <p:nvSpPr>
          <p:cNvPr id="5" name="Rectangle 4"/>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3" name="Slide Number Placeholder 2"/>
          <p:cNvSpPr>
            <a:spLocks noGrp="1"/>
          </p:cNvSpPr>
          <p:nvPr>
            <p:ph type="sldNum" sz="quarter" idx="10"/>
          </p:nvPr>
        </p:nvSpPr>
        <p:spPr>
          <a:xfrm>
            <a:off x="22296846" y="13044972"/>
            <a:ext cx="832866" cy="365128"/>
          </a:xfrm>
          <a:prstGeom prst="rect">
            <a:avLst/>
          </a:prstGeom>
        </p:spPr>
        <p:txBody>
          <a:bodyPr/>
          <a:lstStyle/>
          <a:p>
            <a:fld id="{025DA317-4B21-49E8-BF0F-8129083092EA}" type="slidenum">
              <a:rPr lang="fr-FR" smtClean="0"/>
              <a:pPr/>
              <a:t>‹#›</a:t>
            </a:fld>
            <a:endParaRPr lang="fr-FR"/>
          </a:p>
        </p:txBody>
      </p:sp>
      <p:sp>
        <p:nvSpPr>
          <p:cNvPr id="6" name="Title Placeholder 1"/>
          <p:cNvSpPr>
            <a:spLocks noGrp="1"/>
          </p:cNvSpPr>
          <p:nvPr>
            <p:ph type="title" hasCustomPrompt="1"/>
          </p:nvPr>
        </p:nvSpPr>
        <p:spPr>
          <a:xfrm>
            <a:off x="1498070" y="121923"/>
            <a:ext cx="21631642"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3074128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2296846" y="13044972"/>
            <a:ext cx="832866" cy="365128"/>
          </a:xfrm>
          <a:prstGeom prst="rect">
            <a:avLst/>
          </a:prstGeom>
        </p:spPr>
        <p:txBody>
          <a:bodyPr/>
          <a:lstStyle/>
          <a:p>
            <a:fld id="{025DA317-4B21-49E8-BF0F-8129083092EA}" type="slidenum">
              <a:rPr lang="fr-FR" smtClean="0"/>
              <a:pPr/>
              <a:t>‹#›</a:t>
            </a:fld>
            <a:endParaRPr lang="fr-FR"/>
          </a:p>
        </p:txBody>
      </p:sp>
      <p:sp>
        <p:nvSpPr>
          <p:cNvPr id="7" name="Rectangle 6"/>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Text Placeholder 2"/>
          <p:cNvSpPr>
            <a:spLocks noGrp="1"/>
          </p:cNvSpPr>
          <p:nvPr>
            <p:ph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8" name="Title Placeholder 1"/>
          <p:cNvSpPr>
            <a:spLocks noGrp="1"/>
          </p:cNvSpPr>
          <p:nvPr>
            <p:ph type="title" hasCustomPrompt="1"/>
          </p:nvPr>
        </p:nvSpPr>
        <p:spPr>
          <a:xfrm>
            <a:off x="1498070" y="121923"/>
            <a:ext cx="21631642"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668113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lumns - Yellow">
    <p:spTree>
      <p:nvGrpSpPr>
        <p:cNvPr id="1" name=""/>
        <p:cNvGrpSpPr/>
        <p:nvPr/>
      </p:nvGrpSpPr>
      <p:grpSpPr>
        <a:xfrm>
          <a:off x="0" y="0"/>
          <a:ext cx="0" cy="0"/>
          <a:chOff x="0" y="0"/>
          <a:chExt cx="0" cy="0"/>
        </a:xfrm>
      </p:grpSpPr>
      <p:sp>
        <p:nvSpPr>
          <p:cNvPr id="6" name="Text Placeholder 18"/>
          <p:cNvSpPr>
            <a:spLocks noGrp="1"/>
          </p:cNvSpPr>
          <p:nvPr>
            <p:ph type="body" sz="quarter" idx="11"/>
          </p:nvPr>
        </p:nvSpPr>
        <p:spPr>
          <a:xfrm>
            <a:off x="1676617" y="3448049"/>
            <a:ext cx="10535478" cy="9336618"/>
          </a:xfrm>
          <a:ln>
            <a:solidFill>
              <a:schemeClr val="tx2"/>
            </a:solidFill>
            <a:prstDash val="dash"/>
          </a:ln>
        </p:spPr>
        <p:txBody>
          <a:bodyPr vert="horz" lIns="91440" tIns="45720" rIns="91440" bIns="45720" rtlCol="0">
            <a:normAutofit/>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fr-F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Text Placeholder 18"/>
          <p:cNvSpPr>
            <a:spLocks noGrp="1"/>
          </p:cNvSpPr>
          <p:nvPr>
            <p:ph type="body" sz="quarter" idx="12"/>
          </p:nvPr>
        </p:nvSpPr>
        <p:spPr>
          <a:xfrm>
            <a:off x="12594232" y="3444148"/>
            <a:ext cx="10535478" cy="9359172"/>
          </a:xfrm>
          <a:ln>
            <a:solidFill>
              <a:schemeClr val="tx2"/>
            </a:solidFill>
            <a:prstDash val="dash"/>
          </a:ln>
        </p:spPr>
        <p:txBody>
          <a:bodyPr vert="horz" lIns="91440" tIns="45720" rIns="91440" bIns="45720" rtlCol="0">
            <a:normAutofit/>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fr-F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8" name="Text Placeholder 6"/>
          <p:cNvSpPr>
            <a:spLocks noGrp="1"/>
          </p:cNvSpPr>
          <p:nvPr>
            <p:ph type="body" sz="quarter" idx="13" hasCustomPrompt="1"/>
          </p:nvPr>
        </p:nvSpPr>
        <p:spPr>
          <a:xfrm>
            <a:off x="1658111" y="2324921"/>
            <a:ext cx="10535478" cy="924378"/>
          </a:xfrm>
          <a:solidFill>
            <a:schemeClr val="tx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9" name="Text Placeholder 6"/>
          <p:cNvSpPr>
            <a:spLocks noGrp="1"/>
          </p:cNvSpPr>
          <p:nvPr>
            <p:ph type="body" sz="quarter" idx="14" hasCustomPrompt="1"/>
          </p:nvPr>
        </p:nvSpPr>
        <p:spPr>
          <a:xfrm>
            <a:off x="12594232" y="2324919"/>
            <a:ext cx="10535478" cy="924378"/>
          </a:xfrm>
          <a:solidFill>
            <a:schemeClr val="tx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4" name="Slide Number Placeholder 3"/>
          <p:cNvSpPr>
            <a:spLocks noGrp="1"/>
          </p:cNvSpPr>
          <p:nvPr>
            <p:ph type="sldNum" sz="quarter" idx="15"/>
          </p:nvPr>
        </p:nvSpPr>
        <p:spPr>
          <a:xfrm>
            <a:off x="22296846" y="13044972"/>
            <a:ext cx="832866" cy="365128"/>
          </a:xfrm>
          <a:prstGeom prst="rect">
            <a:avLst/>
          </a:prstGeom>
        </p:spPr>
        <p:txBody>
          <a:bodyPr/>
          <a:lstStyle/>
          <a:p>
            <a:fld id="{025DA317-4B21-49E8-BF0F-8129083092EA}" type="slidenum">
              <a:rPr lang="fr-FR" smtClean="0"/>
              <a:pPr/>
              <a:t>‹#›</a:t>
            </a:fld>
            <a:endParaRPr lang="fr-FR"/>
          </a:p>
        </p:txBody>
      </p:sp>
      <p:sp>
        <p:nvSpPr>
          <p:cNvPr id="10" name="Rectangle 9"/>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 name="Title Placeholder 1"/>
          <p:cNvSpPr>
            <a:spLocks noGrp="1"/>
          </p:cNvSpPr>
          <p:nvPr>
            <p:ph type="title" hasCustomPrompt="1"/>
          </p:nvPr>
        </p:nvSpPr>
        <p:spPr>
          <a:xfrm>
            <a:off x="1498070" y="121923"/>
            <a:ext cx="21631642"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074460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 Yellow">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1676617" y="2255987"/>
            <a:ext cx="10535478" cy="10320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18"/>
          <p:cNvSpPr>
            <a:spLocks noGrp="1"/>
          </p:cNvSpPr>
          <p:nvPr>
            <p:ph type="body" sz="quarter" idx="12"/>
          </p:nvPr>
        </p:nvSpPr>
        <p:spPr>
          <a:xfrm>
            <a:off x="12594232" y="2273407"/>
            <a:ext cx="10535478" cy="10320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Slide Number Placeholder 5"/>
          <p:cNvSpPr>
            <a:spLocks noGrp="1"/>
          </p:cNvSpPr>
          <p:nvPr>
            <p:ph type="sldNum" sz="quarter" idx="13"/>
          </p:nvPr>
        </p:nvSpPr>
        <p:spPr>
          <a:xfrm>
            <a:off x="22296846" y="13044972"/>
            <a:ext cx="832866" cy="365128"/>
          </a:xfrm>
          <a:prstGeom prst="rect">
            <a:avLst/>
          </a:prstGeom>
        </p:spPr>
        <p:txBody>
          <a:bodyPr/>
          <a:lstStyle/>
          <a:p>
            <a:fld id="{025DA317-4B21-49E8-BF0F-8129083092EA}" type="slidenum">
              <a:rPr lang="fr-FR" smtClean="0"/>
              <a:pPr/>
              <a:t>‹#›</a:t>
            </a:fld>
            <a:endParaRPr lang="fr-FR"/>
          </a:p>
        </p:txBody>
      </p:sp>
      <p:sp>
        <p:nvSpPr>
          <p:cNvPr id="10" name="Rectangle 9"/>
          <p:cNvSpPr/>
          <p:nvPr userDrawn="1"/>
        </p:nvSpPr>
        <p:spPr>
          <a:xfrm>
            <a:off x="1735412" y="181282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8" name="Title Placeholder 1"/>
          <p:cNvSpPr>
            <a:spLocks noGrp="1"/>
          </p:cNvSpPr>
          <p:nvPr>
            <p:ph type="title" hasCustomPrompt="1"/>
          </p:nvPr>
        </p:nvSpPr>
        <p:spPr>
          <a:xfrm>
            <a:off x="1498070" y="121923"/>
            <a:ext cx="21631642"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544874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 Yellow">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a:xfrm>
            <a:off x="22296846" y="13044972"/>
            <a:ext cx="832866" cy="365128"/>
          </a:xfrm>
          <a:prstGeom prst="rect">
            <a:avLst/>
          </a:prstGeom>
        </p:spPr>
        <p:txBody>
          <a:bodyPr/>
          <a:lstStyle/>
          <a:p>
            <a:fld id="{025DA317-4B21-49E8-BF0F-8129083092EA}" type="slidenum">
              <a:rPr lang="fr-FR" smtClean="0"/>
              <a:t>‹#›</a:t>
            </a:fld>
            <a:endParaRPr lang="fr-FR"/>
          </a:p>
        </p:txBody>
      </p:sp>
      <p:sp>
        <p:nvSpPr>
          <p:cNvPr id="43" name="Rounded Rectangle 42"/>
          <p:cNvSpPr/>
          <p:nvPr userDrawn="1"/>
        </p:nvSpPr>
        <p:spPr>
          <a:xfrm>
            <a:off x="830416" y="7124055"/>
            <a:ext cx="23324589" cy="9143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4" name="Content Placeholder 13"/>
          <p:cNvSpPr>
            <a:spLocks noGrp="1"/>
          </p:cNvSpPr>
          <p:nvPr>
            <p:ph sz="quarter" idx="11"/>
          </p:nvPr>
        </p:nvSpPr>
        <p:spPr>
          <a:xfrm>
            <a:off x="2207412" y="9624972"/>
            <a:ext cx="3257974" cy="800100"/>
          </a:xfr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45" name="Content Placeholder 13"/>
          <p:cNvSpPr>
            <a:spLocks noGrp="1"/>
          </p:cNvSpPr>
          <p:nvPr>
            <p:ph sz="quarter" idx="12"/>
          </p:nvPr>
        </p:nvSpPr>
        <p:spPr>
          <a:xfrm>
            <a:off x="7280163" y="3878178"/>
            <a:ext cx="3257974" cy="800100"/>
          </a:xfr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50" name="Content Placeholder 13"/>
          <p:cNvSpPr>
            <a:spLocks noGrp="1"/>
          </p:cNvSpPr>
          <p:nvPr>
            <p:ph sz="quarter" idx="13"/>
          </p:nvPr>
        </p:nvSpPr>
        <p:spPr>
          <a:xfrm>
            <a:off x="12308830" y="9624972"/>
            <a:ext cx="3257974" cy="800100"/>
          </a:xfr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85" name="Content Placeholder 13"/>
          <p:cNvSpPr>
            <a:spLocks noGrp="1"/>
          </p:cNvSpPr>
          <p:nvPr>
            <p:ph sz="quarter" idx="14"/>
          </p:nvPr>
        </p:nvSpPr>
        <p:spPr>
          <a:xfrm>
            <a:off x="17373933" y="3872718"/>
            <a:ext cx="3257974" cy="800100"/>
          </a:xfr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86" name="Content Placeholder 13"/>
          <p:cNvSpPr>
            <a:spLocks noGrp="1"/>
          </p:cNvSpPr>
          <p:nvPr>
            <p:ph sz="quarter" idx="15"/>
          </p:nvPr>
        </p:nvSpPr>
        <p:spPr>
          <a:xfrm>
            <a:off x="19714296" y="9624972"/>
            <a:ext cx="3257974" cy="800100"/>
          </a:xfrm>
        </p:spPr>
        <p:txBody>
          <a:bodyPr>
            <a:noAutofit/>
          </a:bodyPr>
          <a:lstStyle>
            <a:lvl1pPr marL="0" indent="0" algn="r">
              <a:buNone/>
              <a:defRPr sz="2800"/>
            </a:lvl1pPr>
            <a:lvl2pPr>
              <a:defRPr sz="2800"/>
            </a:lvl2pPr>
            <a:lvl3pPr>
              <a:defRPr sz="2400"/>
            </a:lvl3pPr>
            <a:lvl4pPr>
              <a:defRPr sz="2200"/>
            </a:lvl4pPr>
            <a:lvl5pPr>
              <a:defRPr sz="2200"/>
            </a:lvl5pPr>
          </a:lstStyle>
          <a:p>
            <a:pPr lvl="0"/>
            <a:r>
              <a:rPr lang="en-US"/>
              <a:t>Edit Master text styles</a:t>
            </a:r>
            <a:endParaRPr lang="fr-FR"/>
          </a:p>
        </p:txBody>
      </p:sp>
      <p:grpSp>
        <p:nvGrpSpPr>
          <p:cNvPr id="87" name="Groupe 22"/>
          <p:cNvGrpSpPr/>
          <p:nvPr userDrawn="1"/>
        </p:nvGrpSpPr>
        <p:grpSpPr>
          <a:xfrm>
            <a:off x="1791523" y="6533309"/>
            <a:ext cx="1379724" cy="2576506"/>
            <a:chOff x="913062" y="3767841"/>
            <a:chExt cx="689772" cy="1288253"/>
          </a:xfrm>
        </p:grpSpPr>
        <p:sp>
          <p:nvSpPr>
            <p:cNvPr id="88" name="Organigramme : Connecteur 3"/>
            <p:cNvSpPr/>
            <p:nvPr userDrawn="1"/>
          </p:nvSpPr>
          <p:spPr>
            <a:xfrm>
              <a:off x="1120979" y="3923347"/>
              <a:ext cx="270260" cy="270260"/>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89" name="Bouée 4"/>
            <p:cNvSpPr/>
            <p:nvPr userDrawn="1"/>
          </p:nvSpPr>
          <p:spPr>
            <a:xfrm>
              <a:off x="1032423" y="3837787"/>
              <a:ext cx="451050" cy="451050"/>
            </a:xfrm>
            <a:prstGeom prst="donut">
              <a:avLst>
                <a:gd name="adj" fmla="val 46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90" name="Bouée 48"/>
            <p:cNvSpPr/>
            <p:nvPr userDrawn="1"/>
          </p:nvSpPr>
          <p:spPr>
            <a:xfrm>
              <a:off x="963388" y="376784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91" name="Connecteur droit 6"/>
            <p:cNvCxnSpPr/>
            <p:nvPr userDrawn="1"/>
          </p:nvCxnSpPr>
          <p:spPr>
            <a:xfrm flipH="1">
              <a:off x="1248965" y="4348863"/>
              <a:ext cx="2896" cy="707231"/>
            </a:xfrm>
            <a:prstGeom prst="line">
              <a:avLst/>
            </a:prstGeom>
            <a:ln>
              <a:solidFill>
                <a:schemeClr val="bg2"/>
              </a:solidFill>
              <a:tailEnd type="oval" w="med" len="med"/>
            </a:ln>
          </p:spPr>
          <p:style>
            <a:lnRef idx="1">
              <a:schemeClr val="accent1"/>
            </a:lnRef>
            <a:fillRef idx="0">
              <a:schemeClr val="accent1"/>
            </a:fillRef>
            <a:effectRef idx="0">
              <a:schemeClr val="accent1"/>
            </a:effectRef>
            <a:fontRef idx="minor">
              <a:schemeClr val="tx1"/>
            </a:fontRef>
          </p:style>
        </p:cxnSp>
        <p:sp>
          <p:nvSpPr>
            <p:cNvPr id="92" name="Arc 91"/>
            <p:cNvSpPr/>
            <p:nvPr userDrawn="1"/>
          </p:nvSpPr>
          <p:spPr>
            <a:xfrm rot="5918174">
              <a:off x="946803" y="376404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93" name="Group 92"/>
          <p:cNvGrpSpPr/>
          <p:nvPr userDrawn="1"/>
        </p:nvGrpSpPr>
        <p:grpSpPr>
          <a:xfrm>
            <a:off x="6845803" y="5154569"/>
            <a:ext cx="1379724" cy="2576506"/>
            <a:chOff x="3422456" y="2577283"/>
            <a:chExt cx="689772" cy="1288253"/>
          </a:xfrm>
        </p:grpSpPr>
        <p:sp>
          <p:nvSpPr>
            <p:cNvPr id="94" name="Bouée 51"/>
            <p:cNvSpPr/>
            <p:nvPr userDrawn="1"/>
          </p:nvSpPr>
          <p:spPr>
            <a:xfrm rot="10800000">
              <a:off x="3544865" y="3354623"/>
              <a:ext cx="451050" cy="451050"/>
            </a:xfrm>
            <a:prstGeom prst="donut">
              <a:avLst>
                <a:gd name="adj" fmla="val 46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grpSp>
          <p:nvGrpSpPr>
            <p:cNvPr id="95" name="Groupe 23"/>
            <p:cNvGrpSpPr/>
            <p:nvPr userDrawn="1"/>
          </p:nvGrpSpPr>
          <p:grpSpPr>
            <a:xfrm>
              <a:off x="3422456" y="2577283"/>
              <a:ext cx="689772" cy="1288253"/>
              <a:chOff x="3649119" y="3078470"/>
              <a:chExt cx="689772" cy="1288253"/>
            </a:xfrm>
          </p:grpSpPr>
          <p:sp>
            <p:nvSpPr>
              <p:cNvPr id="96" name="Organigramme : Connecteur 50"/>
              <p:cNvSpPr/>
              <p:nvPr userDrawn="1"/>
            </p:nvSpPr>
            <p:spPr>
              <a:xfrm rot="10800000">
                <a:off x="3853570" y="3940957"/>
                <a:ext cx="270260" cy="27026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97" name="Bouée 52"/>
              <p:cNvSpPr/>
              <p:nvPr userDrawn="1"/>
            </p:nvSpPr>
            <p:spPr>
              <a:xfrm rot="10800000">
                <a:off x="3705543"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98" name="Connecteur droit 53"/>
              <p:cNvCxnSpPr/>
              <p:nvPr userDrawn="1"/>
            </p:nvCxnSpPr>
            <p:spPr>
              <a:xfrm rot="10800000" flipH="1">
                <a:off x="4000092" y="3078470"/>
                <a:ext cx="2896" cy="707231"/>
              </a:xfrm>
              <a:prstGeom prst="line">
                <a:avLst/>
              </a:prstGeom>
              <a:ln>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sp>
            <p:nvSpPr>
              <p:cNvPr id="99" name="Arc 98"/>
              <p:cNvSpPr/>
              <p:nvPr userDrawn="1"/>
            </p:nvSpPr>
            <p:spPr>
              <a:xfrm rot="16718174">
                <a:off x="3682860" y="3695035"/>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grpSp>
        <p:nvGrpSpPr>
          <p:cNvPr id="100" name="Groupe 80"/>
          <p:cNvGrpSpPr/>
          <p:nvPr userDrawn="1"/>
        </p:nvGrpSpPr>
        <p:grpSpPr>
          <a:xfrm>
            <a:off x="11900083" y="6526947"/>
            <a:ext cx="1379724" cy="2576506"/>
            <a:chOff x="6337577" y="3764659"/>
            <a:chExt cx="689772" cy="1288253"/>
          </a:xfrm>
        </p:grpSpPr>
        <p:sp>
          <p:nvSpPr>
            <p:cNvPr id="101" name="Organigramme : Connecteur 62"/>
            <p:cNvSpPr/>
            <p:nvPr userDrawn="1"/>
          </p:nvSpPr>
          <p:spPr>
            <a:xfrm>
              <a:off x="6541922" y="3927880"/>
              <a:ext cx="270260" cy="27026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2" name="Bouée 63"/>
            <p:cNvSpPr/>
            <p:nvPr userDrawn="1"/>
          </p:nvSpPr>
          <p:spPr>
            <a:xfrm>
              <a:off x="6456938" y="3834605"/>
              <a:ext cx="451050" cy="451050"/>
            </a:xfrm>
            <a:prstGeom prst="donut">
              <a:avLst>
                <a:gd name="adj" fmla="val 4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03" name="Bouée 64"/>
            <p:cNvSpPr/>
            <p:nvPr userDrawn="1"/>
          </p:nvSpPr>
          <p:spPr>
            <a:xfrm>
              <a:off x="6387903" y="3764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04" name="Connecteur droit 65"/>
            <p:cNvCxnSpPr/>
            <p:nvPr userDrawn="1"/>
          </p:nvCxnSpPr>
          <p:spPr>
            <a:xfrm flipH="1">
              <a:off x="6673480" y="4345681"/>
              <a:ext cx="2896" cy="707231"/>
            </a:xfrm>
            <a:prstGeom prst="line">
              <a:avLst/>
            </a:prstGeom>
            <a:ln>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sp>
          <p:nvSpPr>
            <p:cNvPr id="105" name="Arc 104"/>
            <p:cNvSpPr/>
            <p:nvPr userDrawn="1"/>
          </p:nvSpPr>
          <p:spPr>
            <a:xfrm rot="5918174">
              <a:off x="6371318" y="3760863"/>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06" name="Groupe 82"/>
          <p:cNvGrpSpPr/>
          <p:nvPr userDrawn="1"/>
        </p:nvGrpSpPr>
        <p:grpSpPr>
          <a:xfrm>
            <a:off x="22008643" y="6565031"/>
            <a:ext cx="1379724" cy="2576506"/>
            <a:chOff x="11020306" y="3783701"/>
            <a:chExt cx="689772" cy="1288253"/>
          </a:xfrm>
        </p:grpSpPr>
        <p:sp>
          <p:nvSpPr>
            <p:cNvPr id="107" name="Organigramme : Connecteur 74"/>
            <p:cNvSpPr/>
            <p:nvPr userDrawn="1"/>
          </p:nvSpPr>
          <p:spPr>
            <a:xfrm>
              <a:off x="11231795" y="3939207"/>
              <a:ext cx="270260" cy="27026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8" name="Bouée 75"/>
            <p:cNvSpPr/>
            <p:nvPr userDrawn="1"/>
          </p:nvSpPr>
          <p:spPr>
            <a:xfrm>
              <a:off x="11139667" y="3853647"/>
              <a:ext cx="451050" cy="451050"/>
            </a:xfrm>
            <a:prstGeom prst="donut">
              <a:avLst>
                <a:gd name="adj" fmla="val 4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09" name="Bouée 76"/>
            <p:cNvSpPr/>
            <p:nvPr userDrawn="1"/>
          </p:nvSpPr>
          <p:spPr>
            <a:xfrm>
              <a:off x="11070632"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10" name="Connecteur droit 77"/>
            <p:cNvCxnSpPr/>
            <p:nvPr userDrawn="1"/>
          </p:nvCxnSpPr>
          <p:spPr>
            <a:xfrm flipH="1">
              <a:off x="11356209" y="4364723"/>
              <a:ext cx="2896" cy="707231"/>
            </a:xfrm>
            <a:prstGeom prst="line">
              <a:avLst/>
            </a:prstGeom>
            <a:ln>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sp>
          <p:nvSpPr>
            <p:cNvPr id="111" name="Arc 110"/>
            <p:cNvSpPr/>
            <p:nvPr userDrawn="1"/>
          </p:nvSpPr>
          <p:spPr>
            <a:xfrm rot="5918174">
              <a:off x="11054047" y="377990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12" name="Groupe 81"/>
          <p:cNvGrpSpPr/>
          <p:nvPr userDrawn="1"/>
        </p:nvGrpSpPr>
        <p:grpSpPr>
          <a:xfrm>
            <a:off x="16954363" y="5112485"/>
            <a:ext cx="1379724" cy="2576506"/>
            <a:chOff x="9165932" y="3057428"/>
            <a:chExt cx="689772" cy="1288253"/>
          </a:xfrm>
        </p:grpSpPr>
        <p:sp>
          <p:nvSpPr>
            <p:cNvPr id="113" name="Organigramme : Connecteur 68"/>
            <p:cNvSpPr/>
            <p:nvPr userDrawn="1"/>
          </p:nvSpPr>
          <p:spPr>
            <a:xfrm rot="10800000">
              <a:off x="9375689" y="3919915"/>
              <a:ext cx="270260" cy="27026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4" name="Bouée 69"/>
            <p:cNvSpPr/>
            <p:nvPr userDrawn="1"/>
          </p:nvSpPr>
          <p:spPr>
            <a:xfrm rot="10800000">
              <a:off x="9287027" y="3824685"/>
              <a:ext cx="451050" cy="451050"/>
            </a:xfrm>
            <a:prstGeom prst="donut">
              <a:avLst>
                <a:gd name="adj" fmla="val 4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15" name="Bouée 70"/>
            <p:cNvSpPr/>
            <p:nvPr userDrawn="1"/>
          </p:nvSpPr>
          <p:spPr>
            <a:xfrm rot="10800000">
              <a:off x="9224090" y="3762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16" name="Connecteur droit 71"/>
            <p:cNvCxnSpPr/>
            <p:nvPr userDrawn="1"/>
          </p:nvCxnSpPr>
          <p:spPr>
            <a:xfrm rot="10800000" flipH="1">
              <a:off x="9518639" y="3057428"/>
              <a:ext cx="2896" cy="707231"/>
            </a:xfrm>
            <a:prstGeom prst="line">
              <a:avLst/>
            </a:prstGeom>
            <a:ln>
              <a:solidFill>
                <a:schemeClr val="accent2"/>
              </a:solidFill>
              <a:tailEnd type="oval" w="med" len="med"/>
            </a:ln>
          </p:spPr>
          <p:style>
            <a:lnRef idx="1">
              <a:schemeClr val="accent1"/>
            </a:lnRef>
            <a:fillRef idx="0">
              <a:schemeClr val="accent1"/>
            </a:fillRef>
            <a:effectRef idx="0">
              <a:schemeClr val="accent1"/>
            </a:effectRef>
            <a:fontRef idx="minor">
              <a:schemeClr val="tx1"/>
            </a:fontRef>
          </p:style>
        </p:cxnSp>
        <p:sp>
          <p:nvSpPr>
            <p:cNvPr id="117" name="Arc 116"/>
            <p:cNvSpPr/>
            <p:nvPr userDrawn="1"/>
          </p:nvSpPr>
          <p:spPr>
            <a:xfrm rot="16718174">
              <a:off x="9199673" y="3677497"/>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sp>
        <p:nvSpPr>
          <p:cNvPr id="47" name="Rectangle 46"/>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6" name="Title Placeholder 1"/>
          <p:cNvSpPr>
            <a:spLocks noGrp="1"/>
          </p:cNvSpPr>
          <p:nvPr>
            <p:ph type="title" hasCustomPrompt="1"/>
          </p:nvPr>
        </p:nvSpPr>
        <p:spPr>
          <a:xfrm>
            <a:off x="1498070" y="121923"/>
            <a:ext cx="21631642"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2165743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icture - Yellow">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5" name="Rectangle 4"/>
          <p:cNvSpPr/>
          <p:nvPr userDrawn="1"/>
        </p:nvSpPr>
        <p:spPr>
          <a:xfrm>
            <a:off x="9334207"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8" name="Text Placeholder 18"/>
          <p:cNvSpPr>
            <a:spLocks noGrp="1"/>
          </p:cNvSpPr>
          <p:nvPr>
            <p:ph type="body" sz="quarter" idx="12"/>
          </p:nvPr>
        </p:nvSpPr>
        <p:spPr>
          <a:xfrm>
            <a:off x="9276773" y="2255987"/>
            <a:ext cx="13852942" cy="10320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ZoneTexte 10"/>
          <p:cNvSpPr txBox="1">
            <a:spLocks noChangeArrowheads="1"/>
          </p:cNvSpPr>
          <p:nvPr userDrawn="1"/>
        </p:nvSpPr>
        <p:spPr bwMode="auto">
          <a:xfrm>
            <a:off x="9471104" y="13085856"/>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9" name="Slide Number Placeholder 2"/>
          <p:cNvSpPr>
            <a:spLocks noGrp="1"/>
          </p:cNvSpPr>
          <p:nvPr>
            <p:ph type="sldNum" sz="quarter" idx="16"/>
          </p:nvPr>
        </p:nvSpPr>
        <p:spPr>
          <a:xfrm>
            <a:off x="22296846" y="13044972"/>
            <a:ext cx="832866" cy="365128"/>
          </a:xfrm>
          <a:prstGeom prst="rect">
            <a:avLst/>
          </a:prstGeom>
        </p:spPr>
        <p:txBody>
          <a:bodyPr/>
          <a:lstStyle/>
          <a:p>
            <a:fld id="{025DA317-4B21-49E8-BF0F-8129083092EA}" type="slidenum">
              <a:rPr lang="fr-FR" smtClean="0"/>
              <a:t>‹#›</a:t>
            </a:fld>
            <a:endParaRPr lang="fr-FR"/>
          </a:p>
        </p:txBody>
      </p:sp>
      <p:sp>
        <p:nvSpPr>
          <p:cNvPr id="10" name="Title Placeholder 1"/>
          <p:cNvSpPr>
            <a:spLocks noGrp="1"/>
          </p:cNvSpPr>
          <p:nvPr>
            <p:ph type="title" hasCustomPrompt="1"/>
          </p:nvPr>
        </p:nvSpPr>
        <p:spPr>
          <a:xfrm>
            <a:off x="9183298" y="121923"/>
            <a:ext cx="13946414"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20593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pictures - Yellow">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3"/>
            <a:ext cx="8617714" cy="82105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p:nvPr>
        </p:nvSpPr>
        <p:spPr>
          <a:xfrm>
            <a:off x="9276772" y="2255987"/>
            <a:ext cx="13864969" cy="10320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Picture Placeholder 2"/>
          <p:cNvSpPr>
            <a:spLocks noGrp="1"/>
          </p:cNvSpPr>
          <p:nvPr>
            <p:ph type="pic" sz="quarter" idx="13"/>
          </p:nvPr>
        </p:nvSpPr>
        <p:spPr>
          <a:xfrm>
            <a:off x="565584" y="8362953"/>
            <a:ext cx="4140379"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0" name="Picture Placeholder 2"/>
          <p:cNvSpPr>
            <a:spLocks noGrp="1"/>
          </p:cNvSpPr>
          <p:nvPr>
            <p:ph type="pic" sz="quarter" idx="14"/>
          </p:nvPr>
        </p:nvSpPr>
        <p:spPr>
          <a:xfrm>
            <a:off x="4818487" y="8362953"/>
            <a:ext cx="4375230"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2" name="ZoneTexte 10"/>
          <p:cNvSpPr txBox="1">
            <a:spLocks noChangeArrowheads="1"/>
          </p:cNvSpPr>
          <p:nvPr userDrawn="1"/>
        </p:nvSpPr>
        <p:spPr bwMode="auto">
          <a:xfrm>
            <a:off x="9471104" y="13083072"/>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4" name="Rectangle 13"/>
          <p:cNvSpPr/>
          <p:nvPr userDrawn="1"/>
        </p:nvSpPr>
        <p:spPr>
          <a:xfrm>
            <a:off x="9334207"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 name="Slide Number Placeholder 2"/>
          <p:cNvSpPr>
            <a:spLocks noGrp="1"/>
          </p:cNvSpPr>
          <p:nvPr>
            <p:ph type="sldNum" sz="quarter" idx="16"/>
          </p:nvPr>
        </p:nvSpPr>
        <p:spPr>
          <a:xfrm>
            <a:off x="22296846" y="13044972"/>
            <a:ext cx="832866" cy="365128"/>
          </a:xfrm>
          <a:prstGeom prst="rect">
            <a:avLst/>
          </a:prstGeom>
        </p:spPr>
        <p:txBody>
          <a:bodyPr/>
          <a:lstStyle/>
          <a:p>
            <a:fld id="{025DA317-4B21-49E8-BF0F-8129083092EA}" type="slidenum">
              <a:rPr lang="fr-FR" smtClean="0"/>
              <a:t>‹#›</a:t>
            </a:fld>
            <a:endParaRPr lang="fr-FR"/>
          </a:p>
        </p:txBody>
      </p:sp>
      <p:sp>
        <p:nvSpPr>
          <p:cNvPr id="13" name="Title Placeholder 1"/>
          <p:cNvSpPr>
            <a:spLocks noGrp="1"/>
          </p:cNvSpPr>
          <p:nvPr>
            <p:ph type="title" hasCustomPrompt="1"/>
          </p:nvPr>
        </p:nvSpPr>
        <p:spPr>
          <a:xfrm>
            <a:off x="9183298" y="121923"/>
            <a:ext cx="13946414" cy="181137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240923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Slide - Blu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b="11947"/>
          <a:stretch/>
        </p:blipFill>
        <p:spPr>
          <a:xfrm>
            <a:off x="5419" y="-4270"/>
            <a:ext cx="24376338" cy="12074352"/>
          </a:xfrm>
          <a:prstGeom prst="rect">
            <a:avLst/>
          </a:prstGeom>
        </p:spPr>
      </p:pic>
      <p:sp>
        <p:nvSpPr>
          <p:cNvPr id="7" name="Title 1"/>
          <p:cNvSpPr>
            <a:spLocks noGrp="1"/>
          </p:cNvSpPr>
          <p:nvPr>
            <p:ph type="ctrTitle"/>
          </p:nvPr>
        </p:nvSpPr>
        <p:spPr>
          <a:xfrm>
            <a:off x="3118076" y="3249830"/>
            <a:ext cx="18290381" cy="3884840"/>
          </a:xfrm>
        </p:spPr>
        <p:txBody>
          <a:bodyPr anchor="ctr"/>
          <a:lstStyle>
            <a:lvl1pPr algn="ctr">
              <a:defRPr sz="12000">
                <a:solidFill>
                  <a:schemeClr val="bg1"/>
                </a:solidFill>
              </a:defRPr>
            </a:lvl1pPr>
          </a:lstStyle>
          <a:p>
            <a:r>
              <a:rPr lang="en-US"/>
              <a:t>Click to edit Master title style</a:t>
            </a:r>
            <a:endParaRPr lang="fr-FR"/>
          </a:p>
        </p:txBody>
      </p:sp>
      <p:grpSp>
        <p:nvGrpSpPr>
          <p:cNvPr id="13" name="Group 12"/>
          <p:cNvGrpSpPr/>
          <p:nvPr userDrawn="1"/>
        </p:nvGrpSpPr>
        <p:grpSpPr>
          <a:xfrm>
            <a:off x="2778400" y="3240683"/>
            <a:ext cx="731619" cy="3893990"/>
            <a:chOff x="1523998" y="1567542"/>
            <a:chExt cx="365762" cy="1946995"/>
          </a:xfrm>
          <a:solidFill>
            <a:schemeClr val="bg1"/>
          </a:solidFill>
        </p:grpSpPr>
        <p:sp>
          <p:nvSpPr>
            <p:cNvPr id="10" name="Rectangle 9"/>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 name="Rectangle 10"/>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Rectangle 11"/>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14" name="Group 13"/>
          <p:cNvGrpSpPr/>
          <p:nvPr userDrawn="1"/>
        </p:nvGrpSpPr>
        <p:grpSpPr>
          <a:xfrm rot="10800000">
            <a:off x="21016510" y="3245257"/>
            <a:ext cx="731619" cy="3893990"/>
            <a:chOff x="1523998" y="1567542"/>
            <a:chExt cx="365762" cy="1946995"/>
          </a:xfrm>
          <a:solidFill>
            <a:schemeClr val="bg1"/>
          </a:solidFill>
        </p:grpSpPr>
        <p:sp>
          <p:nvSpPr>
            <p:cNvPr id="15" name="Rectangle 14"/>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6" name="Rectangle 15"/>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7" name="Rectangle 16"/>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5" name="Group 4"/>
          <p:cNvGrpSpPr/>
          <p:nvPr userDrawn="1"/>
        </p:nvGrpSpPr>
        <p:grpSpPr>
          <a:xfrm>
            <a:off x="11322621" y="12009123"/>
            <a:ext cx="1741941" cy="1741714"/>
            <a:chOff x="5211939" y="4213"/>
            <a:chExt cx="1916168" cy="1916168"/>
          </a:xfrm>
        </p:grpSpPr>
        <p:sp>
          <p:nvSpPr>
            <p:cNvPr id="3" name="Oval 2"/>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Tree>
    <p:extLst>
      <p:ext uri="{BB962C8B-B14F-4D97-AF65-F5344CB8AC3E}">
        <p14:creationId xmlns:p14="http://schemas.microsoft.com/office/powerpoint/2010/main" val="3788300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picture above - Yellow">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82929" y="2"/>
            <a:ext cx="23821591" cy="4572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5" name="Rectangle 4"/>
          <p:cNvSpPr/>
          <p:nvPr userDrawn="1"/>
        </p:nvSpPr>
        <p:spPr>
          <a:xfrm>
            <a:off x="1731057" y="575590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 name="Title 1"/>
          <p:cNvSpPr>
            <a:spLocks noGrp="1"/>
          </p:cNvSpPr>
          <p:nvPr>
            <p:ph type="title"/>
          </p:nvPr>
        </p:nvSpPr>
        <p:spPr>
          <a:xfrm>
            <a:off x="1498071" y="4572002"/>
            <a:ext cx="21790989" cy="1324972"/>
          </a:xfrm>
        </p:spPr>
        <p:txBody>
          <a:bodyPr/>
          <a:lstStyle/>
          <a:p>
            <a:r>
              <a:rPr lang="en-US"/>
              <a:t>Click to edit Master title style</a:t>
            </a:r>
            <a:endParaRPr lang="fr-FR"/>
          </a:p>
        </p:txBody>
      </p:sp>
      <p:sp>
        <p:nvSpPr>
          <p:cNvPr id="8" name="Text Placeholder 18"/>
          <p:cNvSpPr>
            <a:spLocks noGrp="1"/>
          </p:cNvSpPr>
          <p:nvPr>
            <p:ph type="body" sz="quarter" idx="12"/>
          </p:nvPr>
        </p:nvSpPr>
        <p:spPr>
          <a:xfrm>
            <a:off x="1654846" y="6096000"/>
            <a:ext cx="21634215" cy="66620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Slide Number Placeholder 2"/>
          <p:cNvSpPr>
            <a:spLocks noGrp="1"/>
          </p:cNvSpPr>
          <p:nvPr>
            <p:ph type="sldNum" sz="quarter" idx="16"/>
          </p:nvPr>
        </p:nvSpPr>
        <p:spPr>
          <a:xfrm>
            <a:off x="22296846" y="13044972"/>
            <a:ext cx="832866" cy="365128"/>
          </a:xfrm>
          <a:prstGeom prst="rect">
            <a:avLst/>
          </a:prstGeom>
        </p:spPr>
        <p:txBody>
          <a:bodyPr/>
          <a:lstStyle/>
          <a:p>
            <a:fld id="{025DA317-4B21-49E8-BF0F-8129083092EA}" type="slidenum">
              <a:rPr lang="fr-FR" smtClean="0"/>
              <a:t>‹#›</a:t>
            </a:fld>
            <a:endParaRPr lang="fr-FR"/>
          </a:p>
        </p:txBody>
      </p:sp>
    </p:spTree>
    <p:extLst>
      <p:ext uri="{BB962C8B-B14F-4D97-AF65-F5344CB8AC3E}">
        <p14:creationId xmlns:p14="http://schemas.microsoft.com/office/powerpoint/2010/main" val="480615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Yellow">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565585" y="0"/>
            <a:ext cx="23821591"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1" name="ZoneTexte 10"/>
          <p:cNvSpPr txBox="1">
            <a:spLocks noChangeArrowheads="1"/>
          </p:cNvSpPr>
          <p:nvPr userDrawn="1"/>
        </p:nvSpPr>
        <p:spPr bwMode="auto">
          <a:xfrm rot="16200000">
            <a:off x="-1044993" y="11806626"/>
            <a:ext cx="2664824"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2"/>
                </a:solidFill>
                <a:effectLst/>
                <a:uLnTx/>
                <a:uFillTx/>
                <a:latin typeface="Arial" charset="0"/>
                <a:ea typeface="ＭＳ Ｐゴシック" charset="0"/>
              </a:rPr>
              <a:t>BIOMÉRIEUX</a:t>
            </a:r>
          </a:p>
        </p:txBody>
      </p:sp>
      <p:sp>
        <p:nvSpPr>
          <p:cNvPr id="8" name="Text Placeholder 18"/>
          <p:cNvSpPr>
            <a:spLocks noGrp="1"/>
          </p:cNvSpPr>
          <p:nvPr>
            <p:ph type="body" sz="quarter" idx="12" hasCustomPrompt="1"/>
          </p:nvPr>
        </p:nvSpPr>
        <p:spPr>
          <a:xfrm>
            <a:off x="10593179" y="6718301"/>
            <a:ext cx="12536532" cy="5127626"/>
          </a:xfrm>
          <a:solidFill>
            <a:srgbClr val="FFFFFF">
              <a:alpha val="30196"/>
            </a:srgbClr>
          </a:solidFill>
        </p:spPr>
        <p:txBody>
          <a:bodyPr/>
          <a:lstStyle>
            <a:lvl1pPr marL="0" indent="0">
              <a:buNone/>
              <a:defRPr b="1" i="1"/>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Write your quote here…</a:t>
            </a:r>
            <a:endParaRPr lang="fr-FR"/>
          </a:p>
        </p:txBody>
      </p:sp>
      <p:sp>
        <p:nvSpPr>
          <p:cNvPr id="13" name="Text Placeholder 18"/>
          <p:cNvSpPr>
            <a:spLocks noGrp="1"/>
          </p:cNvSpPr>
          <p:nvPr>
            <p:ph type="body" sz="quarter" idx="14" hasCustomPrompt="1"/>
          </p:nvPr>
        </p:nvSpPr>
        <p:spPr>
          <a:xfrm>
            <a:off x="10593179" y="11845927"/>
            <a:ext cx="12536532" cy="747526"/>
          </a:xfrm>
          <a:noFill/>
        </p:spPr>
        <p:txBody>
          <a:bodyPr>
            <a:normAutofit/>
          </a:bodyPr>
          <a:lstStyle>
            <a:lvl1pPr marL="0" indent="0" algn="r">
              <a:buNone/>
              <a:defRPr sz="4000" b="0" i="0"/>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Name of speaker + title</a:t>
            </a:r>
            <a:endParaRPr lang="fr-FR"/>
          </a:p>
        </p:txBody>
      </p:sp>
      <p:sp>
        <p:nvSpPr>
          <p:cNvPr id="2" name="Slide Number Placeholder 1"/>
          <p:cNvSpPr>
            <a:spLocks noGrp="1"/>
          </p:cNvSpPr>
          <p:nvPr>
            <p:ph type="sldNum" sz="quarter" idx="15"/>
          </p:nvPr>
        </p:nvSpPr>
        <p:spPr>
          <a:xfrm>
            <a:off x="22296846" y="13044972"/>
            <a:ext cx="832866" cy="365128"/>
          </a:xfrm>
          <a:prstGeom prst="rect">
            <a:avLst/>
          </a:prstGeom>
        </p:spPr>
        <p:txBody>
          <a:bodyPr/>
          <a:lstStyle/>
          <a:p>
            <a:fld id="{025DA317-4B21-49E8-BF0F-8129083092EA}" type="slidenum">
              <a:rPr lang="fr-FR" smtClean="0"/>
              <a:t>‹#›</a:t>
            </a:fld>
            <a:endParaRPr lang="fr-FR"/>
          </a:p>
        </p:txBody>
      </p:sp>
    </p:spTree>
    <p:extLst>
      <p:ext uri="{BB962C8B-B14F-4D97-AF65-F5344CB8AC3E}">
        <p14:creationId xmlns:p14="http://schemas.microsoft.com/office/powerpoint/2010/main" val="3037997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 Blu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1172" t="-151" r="7852" b="140"/>
          <a:stretch/>
        </p:blipFill>
        <p:spPr>
          <a:xfrm>
            <a:off x="0" y="-17417"/>
            <a:ext cx="7572026" cy="13752466"/>
          </a:xfrm>
          <a:prstGeom prst="rect">
            <a:avLst/>
          </a:prstGeom>
        </p:spPr>
      </p:pic>
      <p:sp>
        <p:nvSpPr>
          <p:cNvPr id="8" name="ZoneTexte 10"/>
          <p:cNvSpPr txBox="1">
            <a:spLocks noChangeArrowheads="1"/>
          </p:cNvSpPr>
          <p:nvPr userDrawn="1"/>
        </p:nvSpPr>
        <p:spPr bwMode="auto">
          <a:xfrm>
            <a:off x="574843" y="12727544"/>
            <a:ext cx="2665171"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latin typeface="Arial" charset="0"/>
                <a:ea typeface="ＭＳ Ｐゴシック" charset="0"/>
              </a:rPr>
              <a:t>BIOMÉRIEUX</a:t>
            </a:r>
          </a:p>
        </p:txBody>
      </p:sp>
      <p:sp>
        <p:nvSpPr>
          <p:cNvPr id="10" name="Rectangle 9"/>
          <p:cNvSpPr/>
          <p:nvPr userDrawn="1"/>
        </p:nvSpPr>
        <p:spPr>
          <a:xfrm>
            <a:off x="8030350" y="2570665"/>
            <a:ext cx="15154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2"/>
              </a:solidFill>
            </a:endParaRPr>
          </a:p>
        </p:txBody>
      </p:sp>
      <p:sp>
        <p:nvSpPr>
          <p:cNvPr id="11" name="Text Placeholder 7"/>
          <p:cNvSpPr>
            <a:spLocks noGrp="1"/>
          </p:cNvSpPr>
          <p:nvPr>
            <p:ph type="body" sz="quarter" idx="11"/>
          </p:nvPr>
        </p:nvSpPr>
        <p:spPr>
          <a:xfrm>
            <a:off x="8883902" y="3381376"/>
            <a:ext cx="13826658" cy="9715500"/>
          </a:xfrm>
          <a:prstGeom prst="rect">
            <a:avLst/>
          </a:prstGeom>
        </p:spPr>
        <p:txBody>
          <a:bodyPr anchor="ctr"/>
          <a:lstStyle>
            <a:lvl1pPr>
              <a:spcAft>
                <a:spcPts val="2400"/>
              </a:spcAft>
              <a:buClr>
                <a:schemeClr val="accent3"/>
              </a:buClr>
              <a:defRPr>
                <a:solidFill>
                  <a:schemeClr val="tx2"/>
                </a:solidFill>
              </a:defRPr>
            </a:lvl1pPr>
            <a:lvl2pPr>
              <a:spcAft>
                <a:spcPts val="2400"/>
              </a:spcAft>
              <a:buClr>
                <a:schemeClr val="accent3"/>
              </a:buClr>
              <a:defRPr>
                <a:solidFill>
                  <a:schemeClr val="tx1">
                    <a:lumMod val="50000"/>
                    <a:lumOff val="50000"/>
                  </a:schemeClr>
                </a:solidFill>
              </a:defRPr>
            </a:lvl2pPr>
            <a:lvl3pPr>
              <a:spcAft>
                <a:spcPts val="2400"/>
              </a:spcAft>
              <a:buClr>
                <a:schemeClr val="accent3"/>
              </a:buClr>
              <a:defRPr>
                <a:solidFill>
                  <a:schemeClr val="tx1">
                    <a:lumMod val="50000"/>
                    <a:lumOff val="50000"/>
                  </a:schemeClr>
                </a:solidFill>
              </a:defRPr>
            </a:lvl3pPr>
            <a:lvl4pPr>
              <a:spcAft>
                <a:spcPts val="2400"/>
              </a:spcAft>
              <a:buClr>
                <a:schemeClr val="accent3"/>
              </a:buClr>
              <a:defRPr>
                <a:solidFill>
                  <a:schemeClr val="tx1">
                    <a:lumMod val="50000"/>
                    <a:lumOff val="50000"/>
                  </a:schemeClr>
                </a:solidFill>
              </a:defRPr>
            </a:lvl4pPr>
            <a:lvl5pPr>
              <a:spcAft>
                <a:spcPts val="2400"/>
              </a:spcAft>
              <a:buClr>
                <a:schemeClr val="accent3"/>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 name="TextBox 1"/>
          <p:cNvSpPr txBox="1"/>
          <p:nvPr userDrawn="1"/>
        </p:nvSpPr>
        <p:spPr>
          <a:xfrm>
            <a:off x="7908415" y="1401114"/>
            <a:ext cx="14924081" cy="1077218"/>
          </a:xfrm>
          <a:prstGeom prst="rect">
            <a:avLst/>
          </a:prstGeom>
          <a:noFill/>
        </p:spPr>
        <p:txBody>
          <a:bodyPr wrap="square" rtlCol="0">
            <a:spAutoFit/>
          </a:bodyPr>
          <a:lstStyle/>
          <a:p>
            <a:r>
              <a:rPr lang="en-US" sz="6400" b="1" kern="1200" cap="all" baseline="0">
                <a:solidFill>
                  <a:schemeClr val="tx2"/>
                </a:solidFill>
                <a:latin typeface="Arial" panose="020B0604020202020204" pitchFamily="34" charset="0"/>
                <a:ea typeface="+mj-ea"/>
                <a:cs typeface="Arial" panose="020B0604020202020204" pitchFamily="34" charset="0"/>
              </a:rPr>
              <a:t>AGENDA</a:t>
            </a:r>
            <a:endParaRPr lang="fr-FR" sz="6400" b="1" kern="1200" cap="all" baseline="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3981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slide - Blue">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8" name="Rectangle 7"/>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
        <p:nvSpPr>
          <p:cNvPr id="2" name="Rectangle 1">
            <a:extLst>
              <a:ext uri="{FF2B5EF4-FFF2-40B4-BE49-F238E27FC236}">
                <a16:creationId xmlns:a16="http://schemas.microsoft.com/office/drawing/2014/main" id="{B9A89C15-EEF5-EDB1-B103-AB7682326394}"/>
              </a:ext>
            </a:extLst>
          </p:cNvPr>
          <p:cNvSpPr/>
          <p:nvPr userDrawn="1"/>
        </p:nvSpPr>
        <p:spPr>
          <a:xfrm>
            <a:off x="1498070" y="12598400"/>
            <a:ext cx="3216170" cy="978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778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1" name="Text Placeholder 2"/>
          <p:cNvSpPr>
            <a:spLocks noGrp="1"/>
          </p:cNvSpPr>
          <p:nvPr>
            <p:ph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Rectangle 11"/>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6"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
        <p:nvSpPr>
          <p:cNvPr id="2" name="Rectangle 1">
            <a:extLst>
              <a:ext uri="{FF2B5EF4-FFF2-40B4-BE49-F238E27FC236}">
                <a16:creationId xmlns:a16="http://schemas.microsoft.com/office/drawing/2014/main" id="{6166AD9C-7231-33DE-6487-CBB4507FCC7C}"/>
              </a:ext>
            </a:extLst>
          </p:cNvPr>
          <p:cNvSpPr/>
          <p:nvPr userDrawn="1"/>
        </p:nvSpPr>
        <p:spPr>
          <a:xfrm>
            <a:off x="995680" y="13016688"/>
            <a:ext cx="6319521" cy="516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232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lumns - Blue">
    <p:spTree>
      <p:nvGrpSpPr>
        <p:cNvPr id="1" name=""/>
        <p:cNvGrpSpPr/>
        <p:nvPr/>
      </p:nvGrpSpPr>
      <p:grpSpPr>
        <a:xfrm>
          <a:off x="0" y="0"/>
          <a:ext cx="0" cy="0"/>
          <a:chOff x="0" y="0"/>
          <a:chExt cx="0" cy="0"/>
        </a:xfrm>
      </p:grpSpPr>
      <p:sp>
        <p:nvSpPr>
          <p:cNvPr id="6" name="Text Placeholder 18"/>
          <p:cNvSpPr>
            <a:spLocks noGrp="1"/>
          </p:cNvSpPr>
          <p:nvPr>
            <p:ph type="body" sz="quarter" idx="11"/>
          </p:nvPr>
        </p:nvSpPr>
        <p:spPr>
          <a:xfrm>
            <a:off x="1676617" y="3358329"/>
            <a:ext cx="10535478" cy="9273938"/>
          </a:xfrm>
          <a:prstGeom prst="rect">
            <a:avLst/>
          </a:prstGeom>
          <a:ln>
            <a:solidFill>
              <a:schemeClr val="tx2"/>
            </a:solidFill>
            <a:prstDash val="dash"/>
          </a:ln>
        </p:spPr>
        <p:txBody>
          <a:bodyPr vert="horz" lIns="91440" tIns="45720" rIns="91440" bIns="45720" rtlCol="0">
            <a:normAutofit/>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fr-F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Text Placeholder 18"/>
          <p:cNvSpPr>
            <a:spLocks noGrp="1"/>
          </p:cNvSpPr>
          <p:nvPr>
            <p:ph type="body" sz="quarter" idx="12"/>
          </p:nvPr>
        </p:nvSpPr>
        <p:spPr>
          <a:xfrm>
            <a:off x="12594232" y="3354428"/>
            <a:ext cx="10535478" cy="9296340"/>
          </a:xfrm>
          <a:prstGeom prst="rect">
            <a:avLst/>
          </a:prstGeom>
          <a:ln>
            <a:solidFill>
              <a:schemeClr val="tx2"/>
            </a:solidFill>
            <a:prstDash val="dash"/>
          </a:ln>
        </p:spPr>
        <p:txBody>
          <a:bodyPr vert="horz" lIns="91440" tIns="45720" rIns="91440" bIns="45720" rtlCol="0">
            <a:normAutofit/>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fr-F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8" name="Text Placeholder 6"/>
          <p:cNvSpPr>
            <a:spLocks noGrp="1"/>
          </p:cNvSpPr>
          <p:nvPr>
            <p:ph type="body" sz="quarter" idx="13" hasCustomPrompt="1"/>
          </p:nvPr>
        </p:nvSpPr>
        <p:spPr>
          <a:xfrm>
            <a:off x="1658111" y="2235201"/>
            <a:ext cx="10535478" cy="924378"/>
          </a:xfrm>
          <a:prstGeom prst="rect">
            <a:avLst/>
          </a:prstGeom>
          <a:solidFill>
            <a:schemeClr val="tx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9" name="Text Placeholder 6"/>
          <p:cNvSpPr>
            <a:spLocks noGrp="1"/>
          </p:cNvSpPr>
          <p:nvPr>
            <p:ph type="body" sz="quarter" idx="14" hasCustomPrompt="1"/>
          </p:nvPr>
        </p:nvSpPr>
        <p:spPr>
          <a:xfrm>
            <a:off x="12594232" y="2235199"/>
            <a:ext cx="10535478" cy="924378"/>
          </a:xfrm>
          <a:prstGeom prst="rect">
            <a:avLst/>
          </a:prstGeom>
          <a:solidFill>
            <a:schemeClr val="tx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3" name="Slide Number Placeholder 2"/>
          <p:cNvSpPr>
            <a:spLocks noGrp="1"/>
          </p:cNvSpPr>
          <p:nvPr>
            <p:ph type="sldNum" sz="quarter" idx="15"/>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4" name="Rectangle 13"/>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
        <p:nvSpPr>
          <p:cNvPr id="2" name="Rectangle 1">
            <a:extLst>
              <a:ext uri="{FF2B5EF4-FFF2-40B4-BE49-F238E27FC236}">
                <a16:creationId xmlns:a16="http://schemas.microsoft.com/office/drawing/2014/main" id="{86F7F84E-FFEC-EF9F-2F7E-ACFDCF0B336E}"/>
              </a:ext>
            </a:extLst>
          </p:cNvPr>
          <p:cNvSpPr/>
          <p:nvPr userDrawn="1"/>
        </p:nvSpPr>
        <p:spPr>
          <a:xfrm>
            <a:off x="995680" y="13016688"/>
            <a:ext cx="6319521" cy="516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678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 Blue">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1676617" y="2255987"/>
            <a:ext cx="10535478"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18"/>
          <p:cNvSpPr>
            <a:spLocks noGrp="1"/>
          </p:cNvSpPr>
          <p:nvPr>
            <p:ph type="body" sz="quarter" idx="12"/>
          </p:nvPr>
        </p:nvSpPr>
        <p:spPr>
          <a:xfrm>
            <a:off x="12594232" y="2273407"/>
            <a:ext cx="10535478"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Slide Number Placeholder 2"/>
          <p:cNvSpPr>
            <a:spLocks noGrp="1"/>
          </p:cNvSpPr>
          <p:nvPr>
            <p:ph type="sldNum" sz="quarter" idx="13"/>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2" name="Rectangle 11"/>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7"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259173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Blue">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17" name="Rounded Rectangle 116"/>
          <p:cNvSpPr/>
          <p:nvPr userDrawn="1"/>
        </p:nvSpPr>
        <p:spPr>
          <a:xfrm>
            <a:off x="830416" y="7124055"/>
            <a:ext cx="23324589" cy="9143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8" name="Content Placeholder 13"/>
          <p:cNvSpPr>
            <a:spLocks noGrp="1"/>
          </p:cNvSpPr>
          <p:nvPr>
            <p:ph sz="quarter" idx="11"/>
          </p:nvPr>
        </p:nvSpPr>
        <p:spPr>
          <a:xfrm>
            <a:off x="2207412" y="9624972"/>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19" name="Content Placeholder 13"/>
          <p:cNvSpPr>
            <a:spLocks noGrp="1"/>
          </p:cNvSpPr>
          <p:nvPr>
            <p:ph sz="quarter" idx="12"/>
          </p:nvPr>
        </p:nvSpPr>
        <p:spPr>
          <a:xfrm>
            <a:off x="7280163" y="3878178"/>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20" name="Content Placeholder 13"/>
          <p:cNvSpPr>
            <a:spLocks noGrp="1"/>
          </p:cNvSpPr>
          <p:nvPr>
            <p:ph sz="quarter" idx="13"/>
          </p:nvPr>
        </p:nvSpPr>
        <p:spPr>
          <a:xfrm>
            <a:off x="12308830" y="9624972"/>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21" name="Content Placeholder 13"/>
          <p:cNvSpPr>
            <a:spLocks noGrp="1"/>
          </p:cNvSpPr>
          <p:nvPr>
            <p:ph sz="quarter" idx="14"/>
          </p:nvPr>
        </p:nvSpPr>
        <p:spPr>
          <a:xfrm>
            <a:off x="17373933" y="3872718"/>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22" name="Content Placeholder 13"/>
          <p:cNvSpPr>
            <a:spLocks noGrp="1"/>
          </p:cNvSpPr>
          <p:nvPr>
            <p:ph sz="quarter" idx="15"/>
          </p:nvPr>
        </p:nvSpPr>
        <p:spPr>
          <a:xfrm>
            <a:off x="19714296" y="9624972"/>
            <a:ext cx="3257974" cy="800100"/>
          </a:xfrm>
          <a:prstGeom prst="rect">
            <a:avLst/>
          </a:prstGeom>
        </p:spPr>
        <p:txBody>
          <a:bodyPr>
            <a:noAutofit/>
          </a:bodyPr>
          <a:lstStyle>
            <a:lvl1pPr marL="0" indent="0" algn="r">
              <a:buNone/>
              <a:defRPr sz="2800"/>
            </a:lvl1pPr>
            <a:lvl2pPr>
              <a:defRPr sz="2800"/>
            </a:lvl2pPr>
            <a:lvl3pPr>
              <a:defRPr sz="2400"/>
            </a:lvl3pPr>
            <a:lvl4pPr>
              <a:defRPr sz="2200"/>
            </a:lvl4pPr>
            <a:lvl5pPr>
              <a:defRPr sz="2200"/>
            </a:lvl5pPr>
          </a:lstStyle>
          <a:p>
            <a:pPr lvl="0"/>
            <a:r>
              <a:rPr lang="en-US"/>
              <a:t>Edit Master text styles</a:t>
            </a:r>
            <a:endParaRPr lang="fr-FR"/>
          </a:p>
        </p:txBody>
      </p:sp>
      <p:grpSp>
        <p:nvGrpSpPr>
          <p:cNvPr id="123" name="Groupe 22"/>
          <p:cNvGrpSpPr/>
          <p:nvPr userDrawn="1"/>
        </p:nvGrpSpPr>
        <p:grpSpPr>
          <a:xfrm>
            <a:off x="1791523" y="6533309"/>
            <a:ext cx="1379724" cy="2576506"/>
            <a:chOff x="913062" y="3767841"/>
            <a:chExt cx="689772" cy="1288253"/>
          </a:xfrm>
        </p:grpSpPr>
        <p:sp>
          <p:nvSpPr>
            <p:cNvPr id="124" name="Organigramme : Connecteur 3"/>
            <p:cNvSpPr/>
            <p:nvPr userDrawn="1"/>
          </p:nvSpPr>
          <p:spPr>
            <a:xfrm>
              <a:off x="1120979" y="3923347"/>
              <a:ext cx="270260" cy="270260"/>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5" name="Bouée 4"/>
            <p:cNvSpPr/>
            <p:nvPr userDrawn="1"/>
          </p:nvSpPr>
          <p:spPr>
            <a:xfrm>
              <a:off x="1032423" y="3837787"/>
              <a:ext cx="451050" cy="451050"/>
            </a:xfrm>
            <a:prstGeom prst="donut">
              <a:avLst>
                <a:gd name="adj" fmla="val 46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26" name="Bouée 48"/>
            <p:cNvSpPr/>
            <p:nvPr userDrawn="1"/>
          </p:nvSpPr>
          <p:spPr>
            <a:xfrm>
              <a:off x="963388" y="376784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27" name="Connecteur droit 6"/>
            <p:cNvCxnSpPr/>
            <p:nvPr userDrawn="1"/>
          </p:nvCxnSpPr>
          <p:spPr>
            <a:xfrm flipH="1">
              <a:off x="1248965" y="4348863"/>
              <a:ext cx="2896" cy="707231"/>
            </a:xfrm>
            <a:prstGeom prst="line">
              <a:avLst/>
            </a:prstGeom>
            <a:ln>
              <a:solidFill>
                <a:schemeClr val="bg2"/>
              </a:solidFill>
              <a:tailEnd type="oval" w="med" len="med"/>
            </a:ln>
          </p:spPr>
          <p:style>
            <a:lnRef idx="1">
              <a:schemeClr val="accent1"/>
            </a:lnRef>
            <a:fillRef idx="0">
              <a:schemeClr val="accent1"/>
            </a:fillRef>
            <a:effectRef idx="0">
              <a:schemeClr val="accent1"/>
            </a:effectRef>
            <a:fontRef idx="minor">
              <a:schemeClr val="tx1"/>
            </a:fontRef>
          </p:style>
        </p:cxnSp>
        <p:sp>
          <p:nvSpPr>
            <p:cNvPr id="128" name="Arc 127"/>
            <p:cNvSpPr/>
            <p:nvPr userDrawn="1"/>
          </p:nvSpPr>
          <p:spPr>
            <a:xfrm rot="5918174">
              <a:off x="946803" y="376404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29" name="Group 128"/>
          <p:cNvGrpSpPr/>
          <p:nvPr userDrawn="1"/>
        </p:nvGrpSpPr>
        <p:grpSpPr>
          <a:xfrm>
            <a:off x="6845803" y="5154569"/>
            <a:ext cx="1379724" cy="2576506"/>
            <a:chOff x="3422456" y="2577283"/>
            <a:chExt cx="689772" cy="1288253"/>
          </a:xfrm>
        </p:grpSpPr>
        <p:sp>
          <p:nvSpPr>
            <p:cNvPr id="130" name="Bouée 51"/>
            <p:cNvSpPr/>
            <p:nvPr userDrawn="1"/>
          </p:nvSpPr>
          <p:spPr>
            <a:xfrm rot="10800000">
              <a:off x="3544865" y="3354623"/>
              <a:ext cx="451050" cy="451050"/>
            </a:xfrm>
            <a:prstGeom prst="donut">
              <a:avLst>
                <a:gd name="adj" fmla="val 46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grpSp>
          <p:nvGrpSpPr>
            <p:cNvPr id="131" name="Groupe 23"/>
            <p:cNvGrpSpPr/>
            <p:nvPr userDrawn="1"/>
          </p:nvGrpSpPr>
          <p:grpSpPr>
            <a:xfrm>
              <a:off x="3422456" y="2577283"/>
              <a:ext cx="689772" cy="1288253"/>
              <a:chOff x="3649119" y="3078470"/>
              <a:chExt cx="689772" cy="1288253"/>
            </a:xfrm>
          </p:grpSpPr>
          <p:sp>
            <p:nvSpPr>
              <p:cNvPr id="132" name="Organigramme : Connecteur 50"/>
              <p:cNvSpPr/>
              <p:nvPr userDrawn="1"/>
            </p:nvSpPr>
            <p:spPr>
              <a:xfrm rot="10800000">
                <a:off x="3853570" y="3940957"/>
                <a:ext cx="270260" cy="27026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33" name="Bouée 52"/>
              <p:cNvSpPr/>
              <p:nvPr userDrawn="1"/>
            </p:nvSpPr>
            <p:spPr>
              <a:xfrm rot="10800000">
                <a:off x="3705543"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34" name="Connecteur droit 53"/>
              <p:cNvCxnSpPr/>
              <p:nvPr userDrawn="1"/>
            </p:nvCxnSpPr>
            <p:spPr>
              <a:xfrm rot="10800000" flipH="1">
                <a:off x="4000092" y="3078470"/>
                <a:ext cx="2896" cy="707231"/>
              </a:xfrm>
              <a:prstGeom prst="line">
                <a:avLst/>
              </a:prstGeom>
              <a:ln>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sp>
            <p:nvSpPr>
              <p:cNvPr id="135" name="Arc 134"/>
              <p:cNvSpPr/>
              <p:nvPr userDrawn="1"/>
            </p:nvSpPr>
            <p:spPr>
              <a:xfrm rot="16718174">
                <a:off x="3682860" y="3695035"/>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grpSp>
        <p:nvGrpSpPr>
          <p:cNvPr id="136" name="Groupe 80"/>
          <p:cNvGrpSpPr/>
          <p:nvPr userDrawn="1"/>
        </p:nvGrpSpPr>
        <p:grpSpPr>
          <a:xfrm>
            <a:off x="11900083" y="6526947"/>
            <a:ext cx="1379724" cy="2576506"/>
            <a:chOff x="6337577" y="3764659"/>
            <a:chExt cx="689772" cy="1288253"/>
          </a:xfrm>
        </p:grpSpPr>
        <p:sp>
          <p:nvSpPr>
            <p:cNvPr id="137" name="Organigramme : Connecteur 62"/>
            <p:cNvSpPr/>
            <p:nvPr userDrawn="1"/>
          </p:nvSpPr>
          <p:spPr>
            <a:xfrm>
              <a:off x="6541922" y="3927880"/>
              <a:ext cx="270260" cy="27026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38" name="Bouée 63"/>
            <p:cNvSpPr/>
            <p:nvPr userDrawn="1"/>
          </p:nvSpPr>
          <p:spPr>
            <a:xfrm>
              <a:off x="6456938" y="3834605"/>
              <a:ext cx="451050" cy="451050"/>
            </a:xfrm>
            <a:prstGeom prst="donut">
              <a:avLst>
                <a:gd name="adj" fmla="val 4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39" name="Bouée 64"/>
            <p:cNvSpPr/>
            <p:nvPr userDrawn="1"/>
          </p:nvSpPr>
          <p:spPr>
            <a:xfrm>
              <a:off x="6387903" y="3764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40" name="Connecteur droit 65"/>
            <p:cNvCxnSpPr/>
            <p:nvPr userDrawn="1"/>
          </p:nvCxnSpPr>
          <p:spPr>
            <a:xfrm flipH="1">
              <a:off x="6673480" y="4345681"/>
              <a:ext cx="2896" cy="707231"/>
            </a:xfrm>
            <a:prstGeom prst="line">
              <a:avLst/>
            </a:prstGeom>
            <a:ln>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sp>
          <p:nvSpPr>
            <p:cNvPr id="141" name="Arc 140"/>
            <p:cNvSpPr/>
            <p:nvPr userDrawn="1"/>
          </p:nvSpPr>
          <p:spPr>
            <a:xfrm rot="5918174">
              <a:off x="6371318" y="3760863"/>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42" name="Groupe 82"/>
          <p:cNvGrpSpPr/>
          <p:nvPr userDrawn="1"/>
        </p:nvGrpSpPr>
        <p:grpSpPr>
          <a:xfrm>
            <a:off x="22008643" y="6565031"/>
            <a:ext cx="1379724" cy="2576506"/>
            <a:chOff x="11020306" y="3783701"/>
            <a:chExt cx="689772" cy="1288253"/>
          </a:xfrm>
        </p:grpSpPr>
        <p:sp>
          <p:nvSpPr>
            <p:cNvPr id="143" name="Organigramme : Connecteur 74"/>
            <p:cNvSpPr/>
            <p:nvPr userDrawn="1"/>
          </p:nvSpPr>
          <p:spPr>
            <a:xfrm>
              <a:off x="11231795" y="3939207"/>
              <a:ext cx="270260" cy="27026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44" name="Bouée 75"/>
            <p:cNvSpPr/>
            <p:nvPr userDrawn="1"/>
          </p:nvSpPr>
          <p:spPr>
            <a:xfrm>
              <a:off x="11139667" y="3853647"/>
              <a:ext cx="451050" cy="451050"/>
            </a:xfrm>
            <a:prstGeom prst="donut">
              <a:avLst>
                <a:gd name="adj" fmla="val 4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45" name="Bouée 76"/>
            <p:cNvSpPr/>
            <p:nvPr userDrawn="1"/>
          </p:nvSpPr>
          <p:spPr>
            <a:xfrm>
              <a:off x="11070632"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46" name="Connecteur droit 77"/>
            <p:cNvCxnSpPr/>
            <p:nvPr userDrawn="1"/>
          </p:nvCxnSpPr>
          <p:spPr>
            <a:xfrm flipH="1">
              <a:off x="11356209" y="4364723"/>
              <a:ext cx="2896" cy="707231"/>
            </a:xfrm>
            <a:prstGeom prst="line">
              <a:avLst/>
            </a:prstGeom>
            <a:ln>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sp>
          <p:nvSpPr>
            <p:cNvPr id="147" name="Arc 146"/>
            <p:cNvSpPr/>
            <p:nvPr userDrawn="1"/>
          </p:nvSpPr>
          <p:spPr>
            <a:xfrm rot="5918174">
              <a:off x="11054047" y="377990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48" name="Groupe 81"/>
          <p:cNvGrpSpPr/>
          <p:nvPr userDrawn="1"/>
        </p:nvGrpSpPr>
        <p:grpSpPr>
          <a:xfrm>
            <a:off x="16954363" y="5112485"/>
            <a:ext cx="1379724" cy="2576506"/>
            <a:chOff x="9165932" y="3057428"/>
            <a:chExt cx="689772" cy="1288253"/>
          </a:xfrm>
        </p:grpSpPr>
        <p:sp>
          <p:nvSpPr>
            <p:cNvPr id="149" name="Organigramme : Connecteur 68"/>
            <p:cNvSpPr/>
            <p:nvPr userDrawn="1"/>
          </p:nvSpPr>
          <p:spPr>
            <a:xfrm rot="10800000">
              <a:off x="9375689" y="3919915"/>
              <a:ext cx="270260" cy="27026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50" name="Bouée 69"/>
            <p:cNvSpPr/>
            <p:nvPr userDrawn="1"/>
          </p:nvSpPr>
          <p:spPr>
            <a:xfrm rot="10800000">
              <a:off x="9287027" y="3824685"/>
              <a:ext cx="451050" cy="451050"/>
            </a:xfrm>
            <a:prstGeom prst="donut">
              <a:avLst>
                <a:gd name="adj" fmla="val 4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51" name="Bouée 70"/>
            <p:cNvSpPr/>
            <p:nvPr userDrawn="1"/>
          </p:nvSpPr>
          <p:spPr>
            <a:xfrm rot="10800000">
              <a:off x="9224090" y="3762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52" name="Connecteur droit 71"/>
            <p:cNvCxnSpPr/>
            <p:nvPr userDrawn="1"/>
          </p:nvCxnSpPr>
          <p:spPr>
            <a:xfrm rot="10800000" flipH="1">
              <a:off x="9518639" y="3057428"/>
              <a:ext cx="2896" cy="707231"/>
            </a:xfrm>
            <a:prstGeom prst="line">
              <a:avLst/>
            </a:prstGeom>
            <a:ln>
              <a:solidFill>
                <a:schemeClr val="accent2"/>
              </a:solidFill>
              <a:tailEnd type="oval" w="med" len="med"/>
            </a:ln>
          </p:spPr>
          <p:style>
            <a:lnRef idx="1">
              <a:schemeClr val="accent1"/>
            </a:lnRef>
            <a:fillRef idx="0">
              <a:schemeClr val="accent1"/>
            </a:fillRef>
            <a:effectRef idx="0">
              <a:schemeClr val="accent1"/>
            </a:effectRef>
            <a:fontRef idx="minor">
              <a:schemeClr val="tx1"/>
            </a:fontRef>
          </p:style>
        </p:cxnSp>
        <p:sp>
          <p:nvSpPr>
            <p:cNvPr id="153" name="Arc 152"/>
            <p:cNvSpPr/>
            <p:nvPr userDrawn="1"/>
          </p:nvSpPr>
          <p:spPr>
            <a:xfrm rot="16718174">
              <a:off x="9199673" y="3677497"/>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sp>
        <p:nvSpPr>
          <p:cNvPr id="47" name="Rectangle 46"/>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2"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2507377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picture - Blue">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p:nvPr>
        </p:nvSpPr>
        <p:spPr>
          <a:xfrm>
            <a:off x="9276772" y="2255987"/>
            <a:ext cx="13852940"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ZoneTexte 10"/>
          <p:cNvSpPr txBox="1">
            <a:spLocks noChangeArrowheads="1"/>
          </p:cNvSpPr>
          <p:nvPr userDrawn="1"/>
        </p:nvSpPr>
        <p:spPr bwMode="auto">
          <a:xfrm>
            <a:off x="9497935" y="13044972"/>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1" name="Rectangle 10"/>
          <p:cNvSpPr/>
          <p:nvPr userDrawn="1"/>
        </p:nvSpPr>
        <p:spPr>
          <a:xfrm>
            <a:off x="9497933"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 name="Slide Number Placeholder 2"/>
          <p:cNvSpPr txBox="1">
            <a:spLocks/>
          </p:cNvSpPr>
          <p:nvPr userDrawn="1"/>
        </p:nvSpPr>
        <p:spPr>
          <a:xfrm>
            <a:off x="22296846" y="13021644"/>
            <a:ext cx="832866" cy="365128"/>
          </a:xfrm>
          <a:prstGeom prst="rect">
            <a:avLst/>
          </a:prstGeom>
        </p:spPr>
        <p:txBody>
          <a:bodyPr vert="horz" lIns="182880" tIns="91440" rIns="182880" bIns="91440" rtlCol="0" anchor="ctr"/>
          <a:lstStyle>
            <a:defPPr>
              <a:defRPr lang="fr-FR"/>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5DA317-4B21-49E8-BF0F-8129083092EA}" type="slidenum">
              <a:rPr lang="fr-FR" sz="2400" smtClean="0"/>
              <a:pPr/>
              <a:t>‹#›</a:t>
            </a:fld>
            <a:endParaRPr lang="fr-FR" sz="2400"/>
          </a:p>
        </p:txBody>
      </p:sp>
      <p:sp>
        <p:nvSpPr>
          <p:cNvPr id="14" name="Title Placeholder 1"/>
          <p:cNvSpPr>
            <a:spLocks noGrp="1"/>
          </p:cNvSpPr>
          <p:nvPr>
            <p:ph type="title" hasCustomPrompt="1"/>
          </p:nvPr>
        </p:nvSpPr>
        <p:spPr>
          <a:xfrm>
            <a:off x="9276772" y="3"/>
            <a:ext cx="13852940"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3892515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ith pictures - Blue">
    <p:spTree>
      <p:nvGrpSpPr>
        <p:cNvPr id="1" name=""/>
        <p:cNvGrpSpPr/>
        <p:nvPr/>
      </p:nvGrpSpPr>
      <p:grpSpPr>
        <a:xfrm>
          <a:off x="0" y="0"/>
          <a:ext cx="0" cy="0"/>
          <a:chOff x="0" y="0"/>
          <a:chExt cx="0" cy="0"/>
        </a:xfrm>
      </p:grpSpPr>
      <p:sp>
        <p:nvSpPr>
          <p:cNvPr id="13" name="Title Placeholder 1"/>
          <p:cNvSpPr txBox="1">
            <a:spLocks/>
          </p:cNvSpPr>
          <p:nvPr userDrawn="1"/>
        </p:nvSpPr>
        <p:spPr>
          <a:xfrm>
            <a:off x="9276773" y="3"/>
            <a:ext cx="13852942" cy="193329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lang="en-US" sz="3200" b="1" kern="1200" cap="all" baseline="0" smtClean="0">
                <a:solidFill>
                  <a:schemeClr val="tx2"/>
                </a:solidFill>
                <a:latin typeface="Arial" panose="020B0604020202020204" pitchFamily="34" charset="0"/>
                <a:ea typeface="+mj-ea"/>
                <a:cs typeface="Arial" panose="020B0604020202020204" pitchFamily="34" charset="0"/>
              </a:defRPr>
            </a:lvl1pPr>
          </a:lstStyle>
          <a:p>
            <a:r>
              <a:rPr lang="fr-FR" sz="6400"/>
              <a:t>CLICK TO EDIT TITLE</a:t>
            </a:r>
          </a:p>
        </p:txBody>
      </p:sp>
      <p:sp>
        <p:nvSpPr>
          <p:cNvPr id="7" name="Picture Placeholder 2"/>
          <p:cNvSpPr>
            <a:spLocks noGrp="1"/>
          </p:cNvSpPr>
          <p:nvPr>
            <p:ph type="pic" sz="quarter" idx="11"/>
          </p:nvPr>
        </p:nvSpPr>
        <p:spPr>
          <a:xfrm>
            <a:off x="565584" y="3"/>
            <a:ext cx="8617714" cy="82105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p:nvPr>
        </p:nvSpPr>
        <p:spPr>
          <a:xfrm>
            <a:off x="9276772" y="2255987"/>
            <a:ext cx="13852940"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Picture Placeholder 2"/>
          <p:cNvSpPr>
            <a:spLocks noGrp="1"/>
          </p:cNvSpPr>
          <p:nvPr>
            <p:ph type="pic" sz="quarter" idx="13"/>
          </p:nvPr>
        </p:nvSpPr>
        <p:spPr>
          <a:xfrm>
            <a:off x="565584" y="8362953"/>
            <a:ext cx="4140379"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0" name="Picture Placeholder 2"/>
          <p:cNvSpPr>
            <a:spLocks noGrp="1"/>
          </p:cNvSpPr>
          <p:nvPr>
            <p:ph type="pic" sz="quarter" idx="14"/>
          </p:nvPr>
        </p:nvSpPr>
        <p:spPr>
          <a:xfrm>
            <a:off x="4818487" y="8362953"/>
            <a:ext cx="4375230"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1" name="ZoneTexte 10"/>
          <p:cNvSpPr txBox="1">
            <a:spLocks noChangeArrowheads="1"/>
          </p:cNvSpPr>
          <p:nvPr userDrawn="1"/>
        </p:nvSpPr>
        <p:spPr bwMode="auto">
          <a:xfrm>
            <a:off x="9497935" y="13017440"/>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4" name="Rectangle 13"/>
          <p:cNvSpPr/>
          <p:nvPr userDrawn="1"/>
        </p:nvSpPr>
        <p:spPr>
          <a:xfrm>
            <a:off x="9497933"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Slide Number Placeholder 2"/>
          <p:cNvSpPr txBox="1">
            <a:spLocks/>
          </p:cNvSpPr>
          <p:nvPr userDrawn="1"/>
        </p:nvSpPr>
        <p:spPr>
          <a:xfrm>
            <a:off x="22296846" y="13021644"/>
            <a:ext cx="832866" cy="365128"/>
          </a:xfrm>
          <a:prstGeom prst="rect">
            <a:avLst/>
          </a:prstGeom>
        </p:spPr>
        <p:txBody>
          <a:bodyPr vert="horz" lIns="182880" tIns="91440" rIns="182880" bIns="91440" rtlCol="0" anchor="ctr"/>
          <a:lstStyle>
            <a:defPPr>
              <a:defRPr lang="fr-FR"/>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5DA317-4B21-49E8-BF0F-8129083092EA}" type="slidenum">
              <a:rPr lang="fr-FR" sz="2400" smtClean="0"/>
              <a:pPr/>
              <a:t>‹#›</a:t>
            </a:fld>
            <a:endParaRPr lang="fr-FR" sz="2400"/>
          </a:p>
        </p:txBody>
      </p:sp>
    </p:spTree>
    <p:extLst>
      <p:ext uri="{BB962C8B-B14F-4D97-AF65-F5344CB8AC3E}">
        <p14:creationId xmlns:p14="http://schemas.microsoft.com/office/powerpoint/2010/main" val="380824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Slide - Yellow">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12074"/>
          <a:stretch/>
        </p:blipFill>
        <p:spPr>
          <a:xfrm>
            <a:off x="5419" y="-4268"/>
            <a:ext cx="24376338" cy="12056932"/>
          </a:xfrm>
          <a:prstGeom prst="rect">
            <a:avLst/>
          </a:prstGeom>
        </p:spPr>
      </p:pic>
      <p:sp>
        <p:nvSpPr>
          <p:cNvPr id="33" name="Title 1"/>
          <p:cNvSpPr>
            <a:spLocks noGrp="1"/>
          </p:cNvSpPr>
          <p:nvPr>
            <p:ph type="ctrTitle"/>
          </p:nvPr>
        </p:nvSpPr>
        <p:spPr>
          <a:xfrm>
            <a:off x="3118076" y="3249830"/>
            <a:ext cx="18290381" cy="3884840"/>
          </a:xfrm>
        </p:spPr>
        <p:txBody>
          <a:bodyPr anchor="ctr"/>
          <a:lstStyle>
            <a:lvl1pPr algn="ctr">
              <a:defRPr sz="12000">
                <a:solidFill>
                  <a:schemeClr val="tx2"/>
                </a:solidFill>
              </a:defRPr>
            </a:lvl1pPr>
          </a:lstStyle>
          <a:p>
            <a:r>
              <a:rPr lang="en-US"/>
              <a:t>Click to edit Master title style</a:t>
            </a:r>
            <a:endParaRPr lang="fr-FR"/>
          </a:p>
        </p:txBody>
      </p:sp>
      <p:grpSp>
        <p:nvGrpSpPr>
          <p:cNvPr id="34" name="Group 33"/>
          <p:cNvGrpSpPr/>
          <p:nvPr userDrawn="1"/>
        </p:nvGrpSpPr>
        <p:grpSpPr>
          <a:xfrm>
            <a:off x="2778400" y="3240683"/>
            <a:ext cx="731619" cy="3893990"/>
            <a:chOff x="1523998" y="1567542"/>
            <a:chExt cx="365762" cy="1946995"/>
          </a:xfrm>
          <a:solidFill>
            <a:schemeClr val="tx2"/>
          </a:solidFill>
        </p:grpSpPr>
        <p:sp>
          <p:nvSpPr>
            <p:cNvPr id="35" name="Rectangle 34"/>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36" name="Rectangle 35"/>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37" name="Rectangle 36"/>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38" name="Group 37"/>
          <p:cNvGrpSpPr/>
          <p:nvPr userDrawn="1"/>
        </p:nvGrpSpPr>
        <p:grpSpPr>
          <a:xfrm rot="10800000">
            <a:off x="21016510" y="3245257"/>
            <a:ext cx="731619" cy="3893990"/>
            <a:chOff x="1523998" y="1567542"/>
            <a:chExt cx="365762" cy="1946995"/>
          </a:xfrm>
          <a:solidFill>
            <a:schemeClr val="tx2"/>
          </a:solidFill>
        </p:grpSpPr>
        <p:sp>
          <p:nvSpPr>
            <p:cNvPr id="39" name="Rectangle 38"/>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0" name="Rectangle 39"/>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1" name="Rectangle 40"/>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15" name="Group 14"/>
          <p:cNvGrpSpPr/>
          <p:nvPr userDrawn="1"/>
        </p:nvGrpSpPr>
        <p:grpSpPr>
          <a:xfrm>
            <a:off x="11322621" y="12009123"/>
            <a:ext cx="1741941" cy="1741714"/>
            <a:chOff x="5211939" y="4213"/>
            <a:chExt cx="1916168" cy="1916168"/>
          </a:xfrm>
        </p:grpSpPr>
        <p:sp>
          <p:nvSpPr>
            <p:cNvPr id="16" name="Oval 15"/>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Tree>
    <p:extLst>
      <p:ext uri="{BB962C8B-B14F-4D97-AF65-F5344CB8AC3E}">
        <p14:creationId xmlns:p14="http://schemas.microsoft.com/office/powerpoint/2010/main" val="29216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ith picture above - Blue">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a:xfrm>
            <a:off x="21948458" y="12958818"/>
            <a:ext cx="1340601" cy="417548"/>
          </a:xfrm>
          <a:prstGeom prst="rect">
            <a:avLst/>
          </a:prstGeom>
        </p:spPr>
        <p:txBody>
          <a:bodyPr/>
          <a:lstStyle/>
          <a:p>
            <a:fld id="{025DA317-4B21-49E8-BF0F-8129083092EA}" type="slidenum">
              <a:rPr lang="fr-FR" smtClean="0"/>
              <a:t>‹#›</a:t>
            </a:fld>
            <a:endParaRPr lang="fr-FR"/>
          </a:p>
        </p:txBody>
      </p:sp>
      <p:sp>
        <p:nvSpPr>
          <p:cNvPr id="9" name="Picture Placeholder 2"/>
          <p:cNvSpPr>
            <a:spLocks noGrp="1"/>
          </p:cNvSpPr>
          <p:nvPr>
            <p:ph type="pic" sz="quarter" idx="11"/>
          </p:nvPr>
        </p:nvSpPr>
        <p:spPr>
          <a:xfrm>
            <a:off x="582929" y="2"/>
            <a:ext cx="23821591" cy="4572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Rectangle 7"/>
          <p:cNvSpPr/>
          <p:nvPr userDrawn="1"/>
        </p:nvSpPr>
        <p:spPr>
          <a:xfrm>
            <a:off x="1731051" y="575763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Title 1"/>
          <p:cNvSpPr>
            <a:spLocks noGrp="1"/>
          </p:cNvSpPr>
          <p:nvPr>
            <p:ph type="title"/>
          </p:nvPr>
        </p:nvSpPr>
        <p:spPr>
          <a:xfrm>
            <a:off x="1463231" y="4572002"/>
            <a:ext cx="21825828" cy="1324972"/>
          </a:xfrm>
          <a:prstGeom prst="rect">
            <a:avLst/>
          </a:prstGeom>
        </p:spPr>
        <p:txBody>
          <a:bodyPr/>
          <a:lstStyle/>
          <a:p>
            <a:r>
              <a:rPr lang="en-US"/>
              <a:t>Click to edit Master title style</a:t>
            </a:r>
            <a:endParaRPr lang="fr-FR"/>
          </a:p>
        </p:txBody>
      </p:sp>
      <p:sp>
        <p:nvSpPr>
          <p:cNvPr id="15" name="Text Placeholder 18"/>
          <p:cNvSpPr>
            <a:spLocks noGrp="1"/>
          </p:cNvSpPr>
          <p:nvPr>
            <p:ph type="body" sz="quarter" idx="12"/>
          </p:nvPr>
        </p:nvSpPr>
        <p:spPr>
          <a:xfrm>
            <a:off x="1654846" y="6096000"/>
            <a:ext cx="21634215" cy="666205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4287758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565585" y="0"/>
            <a:ext cx="23821591"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hasCustomPrompt="1"/>
          </p:nvPr>
        </p:nvSpPr>
        <p:spPr>
          <a:xfrm>
            <a:off x="10593179" y="6718301"/>
            <a:ext cx="12536532" cy="5127626"/>
          </a:xfrm>
          <a:prstGeom prst="rect">
            <a:avLst/>
          </a:prstGeom>
          <a:solidFill>
            <a:srgbClr val="FFFFFF">
              <a:alpha val="30196"/>
            </a:srgbClr>
          </a:solidFill>
        </p:spPr>
        <p:txBody>
          <a:bodyPr/>
          <a:lstStyle>
            <a:lvl1pPr marL="0" indent="0">
              <a:buNone/>
              <a:defRPr b="1" i="1"/>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Write your quote here…</a:t>
            </a:r>
            <a:endParaRPr lang="fr-FR"/>
          </a:p>
        </p:txBody>
      </p:sp>
      <p:sp>
        <p:nvSpPr>
          <p:cNvPr id="13" name="Text Placeholder 18"/>
          <p:cNvSpPr>
            <a:spLocks noGrp="1"/>
          </p:cNvSpPr>
          <p:nvPr>
            <p:ph type="body" sz="quarter" idx="14" hasCustomPrompt="1"/>
          </p:nvPr>
        </p:nvSpPr>
        <p:spPr>
          <a:xfrm>
            <a:off x="10593179" y="11845927"/>
            <a:ext cx="12536532" cy="747526"/>
          </a:xfrm>
          <a:prstGeom prst="rect">
            <a:avLst/>
          </a:prstGeom>
          <a:noFill/>
        </p:spPr>
        <p:txBody>
          <a:bodyPr>
            <a:normAutofit/>
          </a:bodyPr>
          <a:lstStyle>
            <a:lvl1pPr marL="0" indent="0" algn="r">
              <a:buNone/>
              <a:defRPr sz="4000" b="0" i="0"/>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Name of speaker + title</a:t>
            </a:r>
            <a:endParaRPr lang="fr-FR"/>
          </a:p>
        </p:txBody>
      </p:sp>
      <p:sp>
        <p:nvSpPr>
          <p:cNvPr id="2" name="Slide Number Placeholder 1"/>
          <p:cNvSpPr>
            <a:spLocks noGrp="1"/>
          </p:cNvSpPr>
          <p:nvPr>
            <p:ph type="sldNum" sz="quarter" idx="15"/>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2" name="ZoneTexte 10"/>
          <p:cNvSpPr txBox="1">
            <a:spLocks noChangeArrowheads="1"/>
          </p:cNvSpPr>
          <p:nvPr userDrawn="1"/>
        </p:nvSpPr>
        <p:spPr bwMode="auto">
          <a:xfrm rot="16200000">
            <a:off x="-1044993" y="11806626"/>
            <a:ext cx="2664824"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latin typeface="Arial" charset="0"/>
                <a:ea typeface="ＭＳ Ｐゴシック" charset="0"/>
              </a:rPr>
              <a:t>BIOMÉRIEUX</a:t>
            </a:r>
          </a:p>
        </p:txBody>
      </p:sp>
    </p:spTree>
    <p:extLst>
      <p:ext uri="{BB962C8B-B14F-4D97-AF65-F5344CB8AC3E}">
        <p14:creationId xmlns:p14="http://schemas.microsoft.com/office/powerpoint/2010/main" val="2849723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rot="16200000">
            <a:off x="22822676" y="1139583"/>
            <a:ext cx="2265364" cy="379656"/>
          </a:xfrm>
          <a:prstGeom prst="rect">
            <a:avLst/>
          </a:prstGeom>
        </p:spPr>
        <p:txBody>
          <a:bodyPr wrap="none">
            <a:spAutoFit/>
          </a:bodyPr>
          <a:lstStyle/>
          <a:p>
            <a:r>
              <a:rPr lang="en-US" sz="1867" dirty="0">
                <a:solidFill>
                  <a:schemeClr val="tx1">
                    <a:alpha val="10000"/>
                  </a:schemeClr>
                </a:solidFill>
                <a:latin typeface="Century Gothic" panose="020B0502020202020204" pitchFamily="34" charset="0"/>
              </a:rPr>
              <a:t>FLM1-MKT-0120-02</a:t>
            </a:r>
            <a:endParaRPr lang="en-US" sz="1867" dirty="0">
              <a:solidFill>
                <a:schemeClr val="tx1">
                  <a:alpha val="10000"/>
                </a:schemeClr>
              </a:solidFill>
            </a:endParaRPr>
          </a:p>
        </p:txBody>
      </p:sp>
      <p:sp>
        <p:nvSpPr>
          <p:cNvPr id="4" name="Rectangle 3">
            <a:extLst>
              <a:ext uri="{FF2B5EF4-FFF2-40B4-BE49-F238E27FC236}">
                <a16:creationId xmlns:a16="http://schemas.microsoft.com/office/drawing/2014/main" id="{5E48A8D6-C16C-2C41-BC84-44AF39747B1F}"/>
              </a:ext>
            </a:extLst>
          </p:cNvPr>
          <p:cNvSpPr/>
          <p:nvPr userDrawn="1"/>
        </p:nvSpPr>
        <p:spPr>
          <a:xfrm>
            <a:off x="995680" y="13016688"/>
            <a:ext cx="6319521" cy="516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310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9803497" y="12919571"/>
            <a:ext cx="2624392" cy="730251"/>
          </a:xfrm>
          <a:prstGeom prst="rect">
            <a:avLst/>
          </a:prstGeom>
        </p:spPr>
        <p:txBody>
          <a:bodyPr/>
          <a:lstStyle/>
          <a:p>
            <a:fld id="{4FAB73BC-B049-4115-A692-8D63A059BFB8}" type="slidenum">
              <a:rPr lang="en-US" dirty="0"/>
              <a:t>‹#›</a:t>
            </a:fld>
            <a:endParaRPr lang="en-US" dirty="0"/>
          </a:p>
        </p:txBody>
      </p:sp>
      <p:sp>
        <p:nvSpPr>
          <p:cNvPr id="6" name="Rectangle 5"/>
          <p:cNvSpPr/>
          <p:nvPr userDrawn="1"/>
        </p:nvSpPr>
        <p:spPr>
          <a:xfrm rot="16200000">
            <a:off x="22822676" y="1139583"/>
            <a:ext cx="2265364" cy="379656"/>
          </a:xfrm>
          <a:prstGeom prst="rect">
            <a:avLst/>
          </a:prstGeom>
        </p:spPr>
        <p:txBody>
          <a:bodyPr wrap="none">
            <a:spAutoFit/>
          </a:bodyPr>
          <a:lstStyle/>
          <a:p>
            <a:r>
              <a:rPr lang="en-US" sz="1867" dirty="0">
                <a:solidFill>
                  <a:schemeClr val="tx1">
                    <a:alpha val="10000"/>
                  </a:schemeClr>
                </a:solidFill>
                <a:latin typeface="Century Gothic" panose="020B0502020202020204" pitchFamily="34" charset="0"/>
              </a:rPr>
              <a:t>FLM1-MKT-0120-02</a:t>
            </a:r>
            <a:endParaRPr lang="en-US" sz="1867" dirty="0">
              <a:solidFill>
                <a:schemeClr val="tx1">
                  <a:alpha val="10000"/>
                </a:schemeClr>
              </a:solidFill>
            </a:endParaRPr>
          </a:p>
        </p:txBody>
      </p:sp>
      <p:sp>
        <p:nvSpPr>
          <p:cNvPr id="7" name="Rectangle 6">
            <a:extLst>
              <a:ext uri="{FF2B5EF4-FFF2-40B4-BE49-F238E27FC236}">
                <a16:creationId xmlns:a16="http://schemas.microsoft.com/office/drawing/2014/main" id="{F989368D-F364-506E-3CA1-081E8D9A3A02}"/>
              </a:ext>
            </a:extLst>
          </p:cNvPr>
          <p:cNvSpPr/>
          <p:nvPr userDrawn="1"/>
        </p:nvSpPr>
        <p:spPr>
          <a:xfrm>
            <a:off x="995680" y="13016688"/>
            <a:ext cx="6319521" cy="516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516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692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ingle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58919C-0E45-4B98-9744-E33195D34288}"/>
              </a:ext>
            </a:extLst>
          </p:cNvPr>
          <p:cNvSpPr/>
          <p:nvPr userDrawn="1"/>
        </p:nvSpPr>
        <p:spPr>
          <a:xfrm flipV="1">
            <a:off x="0" y="2095503"/>
            <a:ext cx="2015329" cy="313267"/>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600" dirty="0"/>
              <a:t>   </a:t>
            </a:r>
          </a:p>
        </p:txBody>
      </p:sp>
      <p:sp>
        <p:nvSpPr>
          <p:cNvPr id="4" name="Line 19">
            <a:extLst>
              <a:ext uri="{FF2B5EF4-FFF2-40B4-BE49-F238E27FC236}">
                <a16:creationId xmlns:a16="http://schemas.microsoft.com/office/drawing/2014/main" id="{7A9D398F-E8EF-432F-A140-7D755073F545}"/>
              </a:ext>
            </a:extLst>
          </p:cNvPr>
          <p:cNvSpPr>
            <a:spLocks noChangeShapeType="1"/>
          </p:cNvSpPr>
          <p:nvPr userDrawn="1"/>
        </p:nvSpPr>
        <p:spPr bwMode="auto">
          <a:xfrm>
            <a:off x="0" y="2501901"/>
            <a:ext cx="24387175" cy="0"/>
          </a:xfrm>
          <a:prstGeom prst="line">
            <a:avLst/>
          </a:prstGeom>
          <a:noFill/>
          <a:ln w="79375">
            <a:solidFill>
              <a:schemeClr val="bg1">
                <a:lumMod val="85000"/>
              </a:schemeClr>
            </a:solidFill>
            <a:round/>
            <a:headEnd type="none" w="sm" len="sm"/>
            <a:tailEnd type="none" w="sm" len="sm"/>
          </a:ln>
        </p:spPr>
        <p:txBody>
          <a:bodyPr/>
          <a:lstStyle/>
          <a:p>
            <a:pPr fontAlgn="auto">
              <a:spcBef>
                <a:spcPts val="0"/>
              </a:spcBef>
              <a:spcAft>
                <a:spcPts val="0"/>
              </a:spcAft>
              <a:defRPr/>
            </a:pPr>
            <a:endParaRPr lang="en-US" sz="9600" dirty="0">
              <a:latin typeface="+mn-lt"/>
              <a:cs typeface="+mn-cs"/>
            </a:endParaRPr>
          </a:p>
        </p:txBody>
      </p:sp>
      <p:pic>
        <p:nvPicPr>
          <p:cNvPr id="5" name="Image 8">
            <a:extLst>
              <a:ext uri="{FF2B5EF4-FFF2-40B4-BE49-F238E27FC236}">
                <a16:creationId xmlns:a16="http://schemas.microsoft.com/office/drawing/2014/main" id="{AF16E826-EAF9-4635-A348-B93F1D9335C5}"/>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65393" y="275168"/>
            <a:ext cx="1867144" cy="185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80B9157-6412-4959-A994-F72E42BAF626}"/>
              </a:ext>
            </a:extLst>
          </p:cNvPr>
          <p:cNvSpPr/>
          <p:nvPr userDrawn="1"/>
        </p:nvSpPr>
        <p:spPr>
          <a:xfrm flipV="1">
            <a:off x="0" y="12835467"/>
            <a:ext cx="2015329" cy="880533"/>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endParaRPr lang="en-US" altLang="en-US" sz="9600">
              <a:solidFill>
                <a:srgbClr val="FFFFFF"/>
              </a:solidFill>
              <a:latin typeface="Arial" pitchFamily="34" charset="0"/>
            </a:endParaRPr>
          </a:p>
        </p:txBody>
      </p:sp>
      <p:sp>
        <p:nvSpPr>
          <p:cNvPr id="7" name="Rectangle 6">
            <a:extLst>
              <a:ext uri="{FF2B5EF4-FFF2-40B4-BE49-F238E27FC236}">
                <a16:creationId xmlns:a16="http://schemas.microsoft.com/office/drawing/2014/main" id="{5E57FF0B-501C-43EF-9C53-E6BCCDD0B366}"/>
              </a:ext>
            </a:extLst>
          </p:cNvPr>
          <p:cNvSpPr>
            <a:spLocks noChangeArrowheads="1"/>
          </p:cNvSpPr>
          <p:nvPr userDrawn="1"/>
        </p:nvSpPr>
        <p:spPr bwMode="auto">
          <a:xfrm>
            <a:off x="355646" y="13000568"/>
            <a:ext cx="1287101" cy="379656"/>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85647493-5DD4-4FEC-B1AC-3874B1839BE6}" type="slidenum">
              <a:rPr lang="en-US" altLang="en-US" sz="1867" b="1">
                <a:solidFill>
                  <a:schemeClr val="bg1"/>
                </a:solidFill>
                <a:latin typeface="Arial" panose="020B0604020202020204" pitchFamily="34" charset="0"/>
                <a:ea typeface="MS PGothic" panose="020B0600070205080204" pitchFamily="34" charset="-128"/>
              </a:rPr>
              <a:pPr algn="ctr" eaLnBrk="1" hangingPunct="1"/>
              <a:t>‹#›</a:t>
            </a:fld>
            <a:endParaRPr lang="en-US" altLang="en-US" sz="1867" b="1">
              <a:solidFill>
                <a:schemeClr val="bg1"/>
              </a:solidFill>
              <a:latin typeface="Arial" panose="020B0604020202020204" pitchFamily="34" charset="0"/>
              <a:ea typeface="MS PGothic" panose="020B0600070205080204" pitchFamily="34" charset="-128"/>
            </a:endParaRPr>
          </a:p>
        </p:txBody>
      </p:sp>
      <p:sp>
        <p:nvSpPr>
          <p:cNvPr id="12" name="Rectangle 17"/>
          <p:cNvSpPr>
            <a:spLocks noGrp="1" noChangeArrowheads="1"/>
          </p:cNvSpPr>
          <p:nvPr>
            <p:ph type="title"/>
          </p:nvPr>
        </p:nvSpPr>
        <p:spPr bwMode="auto">
          <a:xfrm>
            <a:off x="2015334" y="5"/>
            <a:ext cx="19375323" cy="2400000"/>
          </a:xfrm>
          <a:prstGeom prst="rect">
            <a:avLst/>
          </a:prstGeom>
          <a:noFill/>
          <a:ln>
            <a:noFill/>
          </a:ln>
        </p:spPr>
        <p:txBody>
          <a:bodyPr anchor="ctr"/>
          <a:lstStyle>
            <a:lvl1pPr>
              <a:defRPr sz="6400" cap="all">
                <a:solidFill>
                  <a:srgbClr val="004080"/>
                </a:solidFill>
              </a:defRPr>
            </a:lvl1pPr>
          </a:lstStyle>
          <a:p>
            <a:pPr lvl="0"/>
            <a:r>
              <a:rPr lang="en-US" noProof="0" dirty="0" err="1"/>
              <a:t>Cliquez</a:t>
            </a:r>
            <a:r>
              <a:rPr lang="en-US" noProof="0" dirty="0"/>
              <a:t> et </a:t>
            </a:r>
            <a:r>
              <a:rPr lang="en-US" noProof="0" dirty="0" err="1"/>
              <a:t>modifiez</a:t>
            </a:r>
            <a:r>
              <a:rPr lang="en-US" noProof="0" dirty="0"/>
              <a:t> le </a:t>
            </a:r>
            <a:r>
              <a:rPr lang="en-US" noProof="0" dirty="0" err="1"/>
              <a:t>titre</a:t>
            </a:r>
            <a:endParaRPr lang="en-US" noProof="0" dirty="0"/>
          </a:p>
        </p:txBody>
      </p:sp>
    </p:spTree>
    <p:extLst>
      <p:ext uri="{BB962C8B-B14F-4D97-AF65-F5344CB8AC3E}">
        <p14:creationId xmlns:p14="http://schemas.microsoft.com/office/powerpoint/2010/main" val="237647510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 Gree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59524" r="9789" b="963"/>
          <a:stretch/>
        </p:blipFill>
        <p:spPr>
          <a:xfrm>
            <a:off x="3" y="-11973"/>
            <a:ext cx="7564759" cy="13727974"/>
          </a:xfrm>
          <a:prstGeom prst="rect">
            <a:avLst/>
          </a:prstGeom>
        </p:spPr>
      </p:pic>
      <p:sp>
        <p:nvSpPr>
          <p:cNvPr id="8" name="ZoneTexte 10"/>
          <p:cNvSpPr txBox="1">
            <a:spLocks noChangeArrowheads="1"/>
          </p:cNvSpPr>
          <p:nvPr userDrawn="1"/>
        </p:nvSpPr>
        <p:spPr bwMode="auto">
          <a:xfrm>
            <a:off x="574843" y="12727544"/>
            <a:ext cx="2665171"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charset="0"/>
                <a:ea typeface="ＭＳ Ｐゴシック" charset="0"/>
              </a:rPr>
              <a:t>BIOMÉRIEUX</a:t>
            </a:r>
          </a:p>
        </p:txBody>
      </p:sp>
      <p:sp>
        <p:nvSpPr>
          <p:cNvPr id="7" name="Rectangle 6"/>
          <p:cNvSpPr/>
          <p:nvPr userDrawn="1"/>
        </p:nvSpPr>
        <p:spPr>
          <a:xfrm>
            <a:off x="8030350" y="2570665"/>
            <a:ext cx="15154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2"/>
              </a:solidFill>
            </a:endParaRPr>
          </a:p>
        </p:txBody>
      </p:sp>
      <p:sp>
        <p:nvSpPr>
          <p:cNvPr id="12" name="Text Placeholder 7"/>
          <p:cNvSpPr>
            <a:spLocks noGrp="1"/>
          </p:cNvSpPr>
          <p:nvPr>
            <p:ph type="body" sz="quarter" idx="11"/>
          </p:nvPr>
        </p:nvSpPr>
        <p:spPr>
          <a:xfrm>
            <a:off x="8883902" y="3381376"/>
            <a:ext cx="13826658" cy="9715500"/>
          </a:xfrm>
          <a:prstGeom prst="rect">
            <a:avLst/>
          </a:prstGeom>
        </p:spPr>
        <p:txBody>
          <a:bodyPr anchor="ctr"/>
          <a:lstStyle>
            <a:lvl1pPr>
              <a:spcAft>
                <a:spcPts val="2400"/>
              </a:spcAft>
              <a:buClr>
                <a:schemeClr val="bg2"/>
              </a:buClr>
              <a:defRPr>
                <a:solidFill>
                  <a:schemeClr val="tx2"/>
                </a:solidFill>
              </a:defRPr>
            </a:lvl1pPr>
            <a:lvl2pPr>
              <a:spcAft>
                <a:spcPts val="2400"/>
              </a:spcAft>
              <a:buClr>
                <a:schemeClr val="bg2"/>
              </a:buClr>
              <a:defRPr>
                <a:solidFill>
                  <a:schemeClr val="tx1">
                    <a:lumMod val="50000"/>
                    <a:lumOff val="50000"/>
                  </a:schemeClr>
                </a:solidFill>
              </a:defRPr>
            </a:lvl2pPr>
            <a:lvl3pPr>
              <a:spcAft>
                <a:spcPts val="2400"/>
              </a:spcAft>
              <a:buClr>
                <a:schemeClr val="bg2"/>
              </a:buClr>
              <a:defRPr>
                <a:solidFill>
                  <a:schemeClr val="tx1">
                    <a:lumMod val="50000"/>
                    <a:lumOff val="50000"/>
                  </a:schemeClr>
                </a:solidFill>
              </a:defRPr>
            </a:lvl3pPr>
            <a:lvl4pPr>
              <a:spcAft>
                <a:spcPts val="2400"/>
              </a:spcAft>
              <a:buClr>
                <a:schemeClr val="bg2"/>
              </a:buClr>
              <a:defRPr>
                <a:solidFill>
                  <a:schemeClr val="tx1">
                    <a:lumMod val="50000"/>
                    <a:lumOff val="50000"/>
                  </a:schemeClr>
                </a:solidFill>
              </a:defRPr>
            </a:lvl4pPr>
            <a:lvl5pPr>
              <a:spcAft>
                <a:spcPts val="2400"/>
              </a:spcAft>
              <a:buClr>
                <a:schemeClr val="bg2"/>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TextBox 12"/>
          <p:cNvSpPr txBox="1"/>
          <p:nvPr userDrawn="1"/>
        </p:nvSpPr>
        <p:spPr>
          <a:xfrm>
            <a:off x="7908415" y="1401114"/>
            <a:ext cx="14924081" cy="1077218"/>
          </a:xfrm>
          <a:prstGeom prst="rect">
            <a:avLst/>
          </a:prstGeom>
          <a:noFill/>
        </p:spPr>
        <p:txBody>
          <a:bodyPr wrap="square" rtlCol="0">
            <a:spAutoFit/>
          </a:bodyPr>
          <a:lstStyle/>
          <a:p>
            <a:r>
              <a:rPr lang="en-US" sz="6400" b="1" kern="1200" cap="all" baseline="0">
                <a:solidFill>
                  <a:schemeClr val="tx2"/>
                </a:solidFill>
                <a:latin typeface="Arial" panose="020B0604020202020204" pitchFamily="34" charset="0"/>
                <a:ea typeface="+mj-ea"/>
                <a:cs typeface="Arial" panose="020B0604020202020204" pitchFamily="34" charset="0"/>
              </a:rPr>
              <a:t>AGENDA</a:t>
            </a:r>
            <a:endParaRPr lang="fr-FR" sz="6400" b="1" kern="1200" cap="all" baseline="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9194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slide - Green">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
        <p:nvSpPr>
          <p:cNvPr id="9" name="Rectangle 8"/>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5"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Tree>
    <p:extLst>
      <p:ext uri="{BB962C8B-B14F-4D97-AF65-F5344CB8AC3E}">
        <p14:creationId xmlns:p14="http://schemas.microsoft.com/office/powerpoint/2010/main" val="231015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1" name="Rectangle 10"/>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Text Placeholder 2"/>
          <p:cNvSpPr>
            <a:spLocks noGrp="1"/>
          </p:cNvSpPr>
          <p:nvPr>
            <p:ph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7"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4273411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lumns - Green">
    <p:spTree>
      <p:nvGrpSpPr>
        <p:cNvPr id="1" name=""/>
        <p:cNvGrpSpPr/>
        <p:nvPr/>
      </p:nvGrpSpPr>
      <p:grpSpPr>
        <a:xfrm>
          <a:off x="0" y="0"/>
          <a:ext cx="0" cy="0"/>
          <a:chOff x="0" y="0"/>
          <a:chExt cx="0" cy="0"/>
        </a:xfrm>
      </p:grpSpPr>
      <p:sp>
        <p:nvSpPr>
          <p:cNvPr id="6" name="Text Placeholder 18"/>
          <p:cNvSpPr>
            <a:spLocks noGrp="1"/>
          </p:cNvSpPr>
          <p:nvPr>
            <p:ph type="body" sz="quarter" idx="11"/>
          </p:nvPr>
        </p:nvSpPr>
        <p:spPr>
          <a:xfrm>
            <a:off x="1676617" y="3301993"/>
            <a:ext cx="10535478" cy="9381074"/>
          </a:xfrm>
          <a:prstGeom prst="rect">
            <a:avLst/>
          </a:prstGeom>
          <a:ln>
            <a:solidFill>
              <a:schemeClr val="bg2"/>
            </a:solidFill>
            <a:prstDash val="dash"/>
          </a:ln>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Text Placeholder 18"/>
          <p:cNvSpPr>
            <a:spLocks noGrp="1"/>
          </p:cNvSpPr>
          <p:nvPr>
            <p:ph type="body" sz="quarter" idx="12"/>
          </p:nvPr>
        </p:nvSpPr>
        <p:spPr>
          <a:xfrm>
            <a:off x="12594232" y="3297536"/>
            <a:ext cx="10535478" cy="9403736"/>
          </a:xfrm>
          <a:prstGeom prst="rect">
            <a:avLst/>
          </a:prstGeom>
          <a:ln>
            <a:solidFill>
              <a:schemeClr val="bg2"/>
            </a:solidFill>
            <a:prstDash val="dash"/>
          </a:ln>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8" name="Text Placeholder 6"/>
          <p:cNvSpPr>
            <a:spLocks noGrp="1"/>
          </p:cNvSpPr>
          <p:nvPr>
            <p:ph type="body" sz="quarter" idx="13" hasCustomPrompt="1"/>
          </p:nvPr>
        </p:nvSpPr>
        <p:spPr>
          <a:xfrm>
            <a:off x="1658111" y="2206373"/>
            <a:ext cx="10535478" cy="924378"/>
          </a:xfrm>
          <a:prstGeom prst="rect">
            <a:avLst/>
          </a:prstGeom>
          <a:solidFill>
            <a:schemeClr val="bg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9" name="Text Placeholder 6"/>
          <p:cNvSpPr>
            <a:spLocks noGrp="1"/>
          </p:cNvSpPr>
          <p:nvPr>
            <p:ph type="body" sz="quarter" idx="14" hasCustomPrompt="1"/>
          </p:nvPr>
        </p:nvSpPr>
        <p:spPr>
          <a:xfrm>
            <a:off x="12594232" y="2206371"/>
            <a:ext cx="10535478" cy="924378"/>
          </a:xfrm>
          <a:prstGeom prst="rect">
            <a:avLst/>
          </a:prstGeom>
          <a:solidFill>
            <a:schemeClr val="bg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12" name="Rectangle 11"/>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3"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5478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 - Gree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12439"/>
          <a:stretch/>
        </p:blipFill>
        <p:spPr>
          <a:xfrm>
            <a:off x="5419" y="-1225"/>
            <a:ext cx="24376338" cy="12001638"/>
          </a:xfrm>
          <a:prstGeom prst="rect">
            <a:avLst/>
          </a:prstGeom>
        </p:spPr>
      </p:pic>
      <p:sp>
        <p:nvSpPr>
          <p:cNvPr id="22" name="Title 1"/>
          <p:cNvSpPr>
            <a:spLocks noGrp="1"/>
          </p:cNvSpPr>
          <p:nvPr>
            <p:ph type="ctrTitle"/>
          </p:nvPr>
        </p:nvSpPr>
        <p:spPr>
          <a:xfrm>
            <a:off x="3118076" y="3249830"/>
            <a:ext cx="18290381" cy="3884840"/>
          </a:xfrm>
        </p:spPr>
        <p:txBody>
          <a:bodyPr anchor="ctr"/>
          <a:lstStyle>
            <a:lvl1pPr algn="ctr">
              <a:defRPr sz="12000">
                <a:solidFill>
                  <a:schemeClr val="tx2"/>
                </a:solidFill>
              </a:defRPr>
            </a:lvl1pPr>
          </a:lstStyle>
          <a:p>
            <a:r>
              <a:rPr lang="en-US"/>
              <a:t>Click to edit Master title style</a:t>
            </a:r>
            <a:endParaRPr lang="fr-FR"/>
          </a:p>
        </p:txBody>
      </p:sp>
      <p:grpSp>
        <p:nvGrpSpPr>
          <p:cNvPr id="23" name="Group 22"/>
          <p:cNvGrpSpPr/>
          <p:nvPr userDrawn="1"/>
        </p:nvGrpSpPr>
        <p:grpSpPr>
          <a:xfrm>
            <a:off x="2778400" y="3240683"/>
            <a:ext cx="731619" cy="3893990"/>
            <a:chOff x="1523998" y="1567542"/>
            <a:chExt cx="365762" cy="1946995"/>
          </a:xfrm>
          <a:solidFill>
            <a:schemeClr val="tx2"/>
          </a:solidFill>
        </p:grpSpPr>
        <p:sp>
          <p:nvSpPr>
            <p:cNvPr id="24" name="Rectangle 23"/>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5" name="Rectangle 24"/>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6" name="Rectangle 25"/>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27" name="Group 26"/>
          <p:cNvGrpSpPr/>
          <p:nvPr userDrawn="1"/>
        </p:nvGrpSpPr>
        <p:grpSpPr>
          <a:xfrm rot="10800000">
            <a:off x="21016510" y="3245257"/>
            <a:ext cx="731619" cy="3893990"/>
            <a:chOff x="1523998" y="1567542"/>
            <a:chExt cx="365762" cy="1946995"/>
          </a:xfrm>
          <a:solidFill>
            <a:schemeClr val="tx2"/>
          </a:solidFill>
        </p:grpSpPr>
        <p:sp>
          <p:nvSpPr>
            <p:cNvPr id="28" name="Rectangle 27"/>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9" name="Rectangle 28"/>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30" name="Rectangle 29"/>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15" name="Group 14"/>
          <p:cNvGrpSpPr/>
          <p:nvPr userDrawn="1"/>
        </p:nvGrpSpPr>
        <p:grpSpPr>
          <a:xfrm>
            <a:off x="11322621" y="12009123"/>
            <a:ext cx="1741941" cy="1741714"/>
            <a:chOff x="5211939" y="4213"/>
            <a:chExt cx="1916168" cy="1916168"/>
          </a:xfrm>
        </p:grpSpPr>
        <p:sp>
          <p:nvSpPr>
            <p:cNvPr id="16" name="Oval 15"/>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Tree>
    <p:extLst>
      <p:ext uri="{BB962C8B-B14F-4D97-AF65-F5344CB8AC3E}">
        <p14:creationId xmlns:p14="http://schemas.microsoft.com/office/powerpoint/2010/main" val="1668780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umns - Green">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1676617" y="2255987"/>
            <a:ext cx="10535478"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18"/>
          <p:cNvSpPr>
            <a:spLocks noGrp="1"/>
          </p:cNvSpPr>
          <p:nvPr>
            <p:ph type="body" sz="quarter" idx="12"/>
          </p:nvPr>
        </p:nvSpPr>
        <p:spPr>
          <a:xfrm>
            <a:off x="12594232" y="2273407"/>
            <a:ext cx="10535478"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Rectangle 10"/>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8"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3"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476019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Green">
    <p:spTree>
      <p:nvGrpSpPr>
        <p:cNvPr id="1" name=""/>
        <p:cNvGrpSpPr/>
        <p:nvPr/>
      </p:nvGrpSpPr>
      <p:grpSpPr>
        <a:xfrm>
          <a:off x="0" y="0"/>
          <a:ext cx="0" cy="0"/>
          <a:chOff x="0" y="0"/>
          <a:chExt cx="0" cy="0"/>
        </a:xfrm>
      </p:grpSpPr>
      <p:sp>
        <p:nvSpPr>
          <p:cNvPr id="42" name="Rounded Rectangle 41"/>
          <p:cNvSpPr/>
          <p:nvPr userDrawn="1"/>
        </p:nvSpPr>
        <p:spPr>
          <a:xfrm>
            <a:off x="830416" y="7124055"/>
            <a:ext cx="23324589" cy="9143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3" name="Content Placeholder 13"/>
          <p:cNvSpPr>
            <a:spLocks noGrp="1"/>
          </p:cNvSpPr>
          <p:nvPr>
            <p:ph sz="quarter" idx="11"/>
          </p:nvPr>
        </p:nvSpPr>
        <p:spPr>
          <a:xfrm>
            <a:off x="2207412" y="9624972"/>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44" name="Content Placeholder 13"/>
          <p:cNvSpPr>
            <a:spLocks noGrp="1"/>
          </p:cNvSpPr>
          <p:nvPr>
            <p:ph sz="quarter" idx="12"/>
          </p:nvPr>
        </p:nvSpPr>
        <p:spPr>
          <a:xfrm>
            <a:off x="7280163" y="3878178"/>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45" name="Content Placeholder 13"/>
          <p:cNvSpPr>
            <a:spLocks noGrp="1"/>
          </p:cNvSpPr>
          <p:nvPr>
            <p:ph sz="quarter" idx="13"/>
          </p:nvPr>
        </p:nvSpPr>
        <p:spPr>
          <a:xfrm>
            <a:off x="12308830" y="9624972"/>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48" name="Content Placeholder 13"/>
          <p:cNvSpPr>
            <a:spLocks noGrp="1"/>
          </p:cNvSpPr>
          <p:nvPr>
            <p:ph sz="quarter" idx="14"/>
          </p:nvPr>
        </p:nvSpPr>
        <p:spPr>
          <a:xfrm>
            <a:off x="17373933" y="3872718"/>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85" name="Content Placeholder 13"/>
          <p:cNvSpPr>
            <a:spLocks noGrp="1"/>
          </p:cNvSpPr>
          <p:nvPr>
            <p:ph sz="quarter" idx="15"/>
          </p:nvPr>
        </p:nvSpPr>
        <p:spPr>
          <a:xfrm>
            <a:off x="19714296" y="9624972"/>
            <a:ext cx="3257974" cy="800100"/>
          </a:xfrm>
          <a:prstGeom prst="rect">
            <a:avLst/>
          </a:prstGeom>
        </p:spPr>
        <p:txBody>
          <a:bodyPr>
            <a:noAutofit/>
          </a:bodyPr>
          <a:lstStyle>
            <a:lvl1pPr marL="0" indent="0" algn="r">
              <a:buNone/>
              <a:defRPr sz="2800"/>
            </a:lvl1pPr>
            <a:lvl2pPr>
              <a:defRPr sz="2800"/>
            </a:lvl2pPr>
            <a:lvl3pPr>
              <a:defRPr sz="2400"/>
            </a:lvl3pPr>
            <a:lvl4pPr>
              <a:defRPr sz="2200"/>
            </a:lvl4pPr>
            <a:lvl5pPr>
              <a:defRPr sz="2200"/>
            </a:lvl5pPr>
          </a:lstStyle>
          <a:p>
            <a:pPr lvl="0"/>
            <a:r>
              <a:rPr lang="en-US"/>
              <a:t>Edit Master text styles</a:t>
            </a:r>
            <a:endParaRPr lang="fr-FR"/>
          </a:p>
        </p:txBody>
      </p:sp>
      <p:grpSp>
        <p:nvGrpSpPr>
          <p:cNvPr id="86" name="Groupe 22"/>
          <p:cNvGrpSpPr/>
          <p:nvPr userDrawn="1"/>
        </p:nvGrpSpPr>
        <p:grpSpPr>
          <a:xfrm>
            <a:off x="1791523" y="6533309"/>
            <a:ext cx="1379724" cy="2576506"/>
            <a:chOff x="913062" y="3767841"/>
            <a:chExt cx="689772" cy="1288253"/>
          </a:xfrm>
        </p:grpSpPr>
        <p:sp>
          <p:nvSpPr>
            <p:cNvPr id="87" name="Organigramme : Connecteur 3"/>
            <p:cNvSpPr/>
            <p:nvPr userDrawn="1"/>
          </p:nvSpPr>
          <p:spPr>
            <a:xfrm>
              <a:off x="1120979" y="3923347"/>
              <a:ext cx="270260" cy="270260"/>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88" name="Bouée 4"/>
            <p:cNvSpPr/>
            <p:nvPr userDrawn="1"/>
          </p:nvSpPr>
          <p:spPr>
            <a:xfrm>
              <a:off x="1032423" y="3837787"/>
              <a:ext cx="451050" cy="451050"/>
            </a:xfrm>
            <a:prstGeom prst="donut">
              <a:avLst>
                <a:gd name="adj" fmla="val 46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89" name="Bouée 48"/>
            <p:cNvSpPr/>
            <p:nvPr userDrawn="1"/>
          </p:nvSpPr>
          <p:spPr>
            <a:xfrm>
              <a:off x="963388" y="376784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90" name="Connecteur droit 6"/>
            <p:cNvCxnSpPr/>
            <p:nvPr userDrawn="1"/>
          </p:nvCxnSpPr>
          <p:spPr>
            <a:xfrm flipH="1">
              <a:off x="1248965" y="4348863"/>
              <a:ext cx="2896" cy="707231"/>
            </a:xfrm>
            <a:prstGeom prst="line">
              <a:avLst/>
            </a:prstGeom>
            <a:ln>
              <a:solidFill>
                <a:schemeClr val="bg2"/>
              </a:solidFill>
              <a:tailEnd type="oval" w="med" len="med"/>
            </a:ln>
          </p:spPr>
          <p:style>
            <a:lnRef idx="1">
              <a:schemeClr val="accent1"/>
            </a:lnRef>
            <a:fillRef idx="0">
              <a:schemeClr val="accent1"/>
            </a:fillRef>
            <a:effectRef idx="0">
              <a:schemeClr val="accent1"/>
            </a:effectRef>
            <a:fontRef idx="minor">
              <a:schemeClr val="tx1"/>
            </a:fontRef>
          </p:style>
        </p:cxnSp>
        <p:sp>
          <p:nvSpPr>
            <p:cNvPr id="91" name="Arc 90"/>
            <p:cNvSpPr/>
            <p:nvPr userDrawn="1"/>
          </p:nvSpPr>
          <p:spPr>
            <a:xfrm rot="5918174">
              <a:off x="946803" y="376404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92" name="Group 91"/>
          <p:cNvGrpSpPr/>
          <p:nvPr userDrawn="1"/>
        </p:nvGrpSpPr>
        <p:grpSpPr>
          <a:xfrm>
            <a:off x="6845803" y="5154569"/>
            <a:ext cx="1379724" cy="2576506"/>
            <a:chOff x="3422456" y="2577283"/>
            <a:chExt cx="689772" cy="1288253"/>
          </a:xfrm>
        </p:grpSpPr>
        <p:sp>
          <p:nvSpPr>
            <p:cNvPr id="93" name="Bouée 51"/>
            <p:cNvSpPr/>
            <p:nvPr userDrawn="1"/>
          </p:nvSpPr>
          <p:spPr>
            <a:xfrm rot="10800000">
              <a:off x="3544865" y="3354623"/>
              <a:ext cx="451050" cy="451050"/>
            </a:xfrm>
            <a:prstGeom prst="donut">
              <a:avLst>
                <a:gd name="adj" fmla="val 46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grpSp>
          <p:nvGrpSpPr>
            <p:cNvPr id="94" name="Groupe 23"/>
            <p:cNvGrpSpPr/>
            <p:nvPr userDrawn="1"/>
          </p:nvGrpSpPr>
          <p:grpSpPr>
            <a:xfrm>
              <a:off x="3422456" y="2577283"/>
              <a:ext cx="689772" cy="1288253"/>
              <a:chOff x="3649119" y="3078470"/>
              <a:chExt cx="689772" cy="1288253"/>
            </a:xfrm>
          </p:grpSpPr>
          <p:sp>
            <p:nvSpPr>
              <p:cNvPr id="95" name="Organigramme : Connecteur 50"/>
              <p:cNvSpPr/>
              <p:nvPr userDrawn="1"/>
            </p:nvSpPr>
            <p:spPr>
              <a:xfrm rot="10800000">
                <a:off x="3853570" y="3940957"/>
                <a:ext cx="270260" cy="27026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96" name="Bouée 52"/>
              <p:cNvSpPr/>
              <p:nvPr userDrawn="1"/>
            </p:nvSpPr>
            <p:spPr>
              <a:xfrm rot="10800000">
                <a:off x="3705543"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97" name="Connecteur droit 53"/>
              <p:cNvCxnSpPr/>
              <p:nvPr userDrawn="1"/>
            </p:nvCxnSpPr>
            <p:spPr>
              <a:xfrm rot="10800000" flipH="1">
                <a:off x="4000092" y="3078470"/>
                <a:ext cx="2896" cy="707231"/>
              </a:xfrm>
              <a:prstGeom prst="line">
                <a:avLst/>
              </a:prstGeom>
              <a:ln>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sp>
            <p:nvSpPr>
              <p:cNvPr id="98" name="Arc 97"/>
              <p:cNvSpPr/>
              <p:nvPr userDrawn="1"/>
            </p:nvSpPr>
            <p:spPr>
              <a:xfrm rot="16718174">
                <a:off x="3682860" y="3695035"/>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grpSp>
        <p:nvGrpSpPr>
          <p:cNvPr id="99" name="Groupe 80"/>
          <p:cNvGrpSpPr/>
          <p:nvPr userDrawn="1"/>
        </p:nvGrpSpPr>
        <p:grpSpPr>
          <a:xfrm>
            <a:off x="11900083" y="6526947"/>
            <a:ext cx="1379724" cy="2576506"/>
            <a:chOff x="6337577" y="3764659"/>
            <a:chExt cx="689772" cy="1288253"/>
          </a:xfrm>
        </p:grpSpPr>
        <p:sp>
          <p:nvSpPr>
            <p:cNvPr id="100" name="Organigramme : Connecteur 62"/>
            <p:cNvSpPr/>
            <p:nvPr userDrawn="1"/>
          </p:nvSpPr>
          <p:spPr>
            <a:xfrm>
              <a:off x="6541922" y="3927880"/>
              <a:ext cx="270260" cy="27026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1" name="Bouée 63"/>
            <p:cNvSpPr/>
            <p:nvPr userDrawn="1"/>
          </p:nvSpPr>
          <p:spPr>
            <a:xfrm>
              <a:off x="6456938" y="3834605"/>
              <a:ext cx="451050" cy="451050"/>
            </a:xfrm>
            <a:prstGeom prst="donut">
              <a:avLst>
                <a:gd name="adj" fmla="val 4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02" name="Bouée 64"/>
            <p:cNvSpPr/>
            <p:nvPr userDrawn="1"/>
          </p:nvSpPr>
          <p:spPr>
            <a:xfrm>
              <a:off x="6387903" y="3764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03" name="Connecteur droit 65"/>
            <p:cNvCxnSpPr/>
            <p:nvPr userDrawn="1"/>
          </p:nvCxnSpPr>
          <p:spPr>
            <a:xfrm flipH="1">
              <a:off x="6673480" y="4345681"/>
              <a:ext cx="2896" cy="707231"/>
            </a:xfrm>
            <a:prstGeom prst="line">
              <a:avLst/>
            </a:prstGeom>
            <a:ln>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sp>
          <p:nvSpPr>
            <p:cNvPr id="104" name="Arc 103"/>
            <p:cNvSpPr/>
            <p:nvPr userDrawn="1"/>
          </p:nvSpPr>
          <p:spPr>
            <a:xfrm rot="5918174">
              <a:off x="6371318" y="3760863"/>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05" name="Groupe 82"/>
          <p:cNvGrpSpPr/>
          <p:nvPr userDrawn="1"/>
        </p:nvGrpSpPr>
        <p:grpSpPr>
          <a:xfrm>
            <a:off x="22008643" y="6565031"/>
            <a:ext cx="1379724" cy="2576506"/>
            <a:chOff x="11020306" y="3783701"/>
            <a:chExt cx="689772" cy="1288253"/>
          </a:xfrm>
        </p:grpSpPr>
        <p:sp>
          <p:nvSpPr>
            <p:cNvPr id="106" name="Organigramme : Connecteur 74"/>
            <p:cNvSpPr/>
            <p:nvPr userDrawn="1"/>
          </p:nvSpPr>
          <p:spPr>
            <a:xfrm>
              <a:off x="11231795" y="3939207"/>
              <a:ext cx="270260" cy="27026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07" name="Bouée 75"/>
            <p:cNvSpPr/>
            <p:nvPr userDrawn="1"/>
          </p:nvSpPr>
          <p:spPr>
            <a:xfrm>
              <a:off x="11139667" y="3853647"/>
              <a:ext cx="451050" cy="451050"/>
            </a:xfrm>
            <a:prstGeom prst="donut">
              <a:avLst>
                <a:gd name="adj" fmla="val 4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08" name="Bouée 76"/>
            <p:cNvSpPr/>
            <p:nvPr userDrawn="1"/>
          </p:nvSpPr>
          <p:spPr>
            <a:xfrm>
              <a:off x="11070632"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09" name="Connecteur droit 77"/>
            <p:cNvCxnSpPr/>
            <p:nvPr userDrawn="1"/>
          </p:nvCxnSpPr>
          <p:spPr>
            <a:xfrm flipH="1">
              <a:off x="11356209" y="4364723"/>
              <a:ext cx="2896" cy="707231"/>
            </a:xfrm>
            <a:prstGeom prst="line">
              <a:avLst/>
            </a:prstGeom>
            <a:ln>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sp>
          <p:nvSpPr>
            <p:cNvPr id="110" name="Arc 109"/>
            <p:cNvSpPr/>
            <p:nvPr userDrawn="1"/>
          </p:nvSpPr>
          <p:spPr>
            <a:xfrm rot="5918174">
              <a:off x="11054047" y="377990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11" name="Groupe 81"/>
          <p:cNvGrpSpPr/>
          <p:nvPr userDrawn="1"/>
        </p:nvGrpSpPr>
        <p:grpSpPr>
          <a:xfrm>
            <a:off x="16954363" y="5112485"/>
            <a:ext cx="1379724" cy="2576506"/>
            <a:chOff x="9165932" y="3057428"/>
            <a:chExt cx="689772" cy="1288253"/>
          </a:xfrm>
        </p:grpSpPr>
        <p:sp>
          <p:nvSpPr>
            <p:cNvPr id="112" name="Organigramme : Connecteur 68"/>
            <p:cNvSpPr/>
            <p:nvPr userDrawn="1"/>
          </p:nvSpPr>
          <p:spPr>
            <a:xfrm rot="10800000">
              <a:off x="9375689" y="3919915"/>
              <a:ext cx="270260" cy="27026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3" name="Bouée 69"/>
            <p:cNvSpPr/>
            <p:nvPr userDrawn="1"/>
          </p:nvSpPr>
          <p:spPr>
            <a:xfrm rot="10800000">
              <a:off x="9287027" y="3824685"/>
              <a:ext cx="451050" cy="451050"/>
            </a:xfrm>
            <a:prstGeom prst="donut">
              <a:avLst>
                <a:gd name="adj" fmla="val 4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14" name="Bouée 70"/>
            <p:cNvSpPr/>
            <p:nvPr userDrawn="1"/>
          </p:nvSpPr>
          <p:spPr>
            <a:xfrm rot="10800000">
              <a:off x="9224090" y="3762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15" name="Connecteur droit 71"/>
            <p:cNvCxnSpPr/>
            <p:nvPr userDrawn="1"/>
          </p:nvCxnSpPr>
          <p:spPr>
            <a:xfrm rot="10800000" flipH="1">
              <a:off x="9518639" y="3057428"/>
              <a:ext cx="2896" cy="707231"/>
            </a:xfrm>
            <a:prstGeom prst="line">
              <a:avLst/>
            </a:prstGeom>
            <a:ln>
              <a:solidFill>
                <a:schemeClr val="accent2"/>
              </a:solidFill>
              <a:tailEnd type="oval" w="med" len="med"/>
            </a:ln>
          </p:spPr>
          <p:style>
            <a:lnRef idx="1">
              <a:schemeClr val="accent1"/>
            </a:lnRef>
            <a:fillRef idx="0">
              <a:schemeClr val="accent1"/>
            </a:fillRef>
            <a:effectRef idx="0">
              <a:schemeClr val="accent1"/>
            </a:effectRef>
            <a:fontRef idx="minor">
              <a:schemeClr val="tx1"/>
            </a:fontRef>
          </p:style>
        </p:cxnSp>
        <p:sp>
          <p:nvSpPr>
            <p:cNvPr id="116" name="Arc 115"/>
            <p:cNvSpPr/>
            <p:nvPr userDrawn="1"/>
          </p:nvSpPr>
          <p:spPr>
            <a:xfrm rot="16718174">
              <a:off x="9199673" y="3677497"/>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sp>
        <p:nvSpPr>
          <p:cNvPr id="50" name="Rectangle 49"/>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6"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49" name="Title Placeholder 1"/>
          <p:cNvSpPr>
            <a:spLocks noGrp="1"/>
          </p:cNvSpPr>
          <p:nvPr>
            <p:ph type="title" hasCustomPrompt="1"/>
          </p:nvPr>
        </p:nvSpPr>
        <p:spPr>
          <a:xfrm>
            <a:off x="1498070" y="3"/>
            <a:ext cx="216316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1980277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with picture - Green">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5" name="Rectangle 4"/>
          <p:cNvSpPr/>
          <p:nvPr userDrawn="1"/>
        </p:nvSpPr>
        <p:spPr>
          <a:xfrm>
            <a:off x="9497933"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8" name="Text Placeholder 18"/>
          <p:cNvSpPr>
            <a:spLocks noGrp="1"/>
          </p:cNvSpPr>
          <p:nvPr>
            <p:ph type="body" sz="quarter" idx="12"/>
          </p:nvPr>
        </p:nvSpPr>
        <p:spPr>
          <a:xfrm>
            <a:off x="9276773" y="2255987"/>
            <a:ext cx="13852942"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0" name="ZoneTexte 10"/>
          <p:cNvSpPr txBox="1">
            <a:spLocks noChangeArrowheads="1"/>
          </p:cNvSpPr>
          <p:nvPr userDrawn="1"/>
        </p:nvSpPr>
        <p:spPr bwMode="auto">
          <a:xfrm>
            <a:off x="9497935" y="1296277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1"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2" name="Title Placeholder 1"/>
          <p:cNvSpPr>
            <a:spLocks noGrp="1"/>
          </p:cNvSpPr>
          <p:nvPr>
            <p:ph type="title" hasCustomPrompt="1"/>
          </p:nvPr>
        </p:nvSpPr>
        <p:spPr>
          <a:xfrm>
            <a:off x="9276773" y="3"/>
            <a:ext cx="13852942"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3569109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with pictures - Green">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3"/>
            <a:ext cx="8617714" cy="82105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p:nvPr>
        </p:nvSpPr>
        <p:spPr>
          <a:xfrm>
            <a:off x="9276772" y="2255987"/>
            <a:ext cx="13852940"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Picture Placeholder 2"/>
          <p:cNvSpPr>
            <a:spLocks noGrp="1"/>
          </p:cNvSpPr>
          <p:nvPr>
            <p:ph type="pic" sz="quarter" idx="13"/>
          </p:nvPr>
        </p:nvSpPr>
        <p:spPr>
          <a:xfrm>
            <a:off x="565584" y="8362953"/>
            <a:ext cx="4140379"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0" name="Picture Placeholder 2"/>
          <p:cNvSpPr>
            <a:spLocks noGrp="1"/>
          </p:cNvSpPr>
          <p:nvPr>
            <p:ph type="pic" sz="quarter" idx="14"/>
          </p:nvPr>
        </p:nvSpPr>
        <p:spPr>
          <a:xfrm>
            <a:off x="4818487" y="8362953"/>
            <a:ext cx="4375230"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2" name="Rectangle 11"/>
          <p:cNvSpPr/>
          <p:nvPr userDrawn="1"/>
        </p:nvSpPr>
        <p:spPr>
          <a:xfrm>
            <a:off x="9497933"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5" name="ZoneTexte 10"/>
          <p:cNvSpPr txBox="1">
            <a:spLocks noChangeArrowheads="1"/>
          </p:cNvSpPr>
          <p:nvPr userDrawn="1"/>
        </p:nvSpPr>
        <p:spPr bwMode="auto">
          <a:xfrm>
            <a:off x="9497935" y="1296277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3"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6" name="Title Placeholder 1"/>
          <p:cNvSpPr>
            <a:spLocks noGrp="1"/>
          </p:cNvSpPr>
          <p:nvPr>
            <p:ph type="title" hasCustomPrompt="1"/>
          </p:nvPr>
        </p:nvSpPr>
        <p:spPr>
          <a:xfrm>
            <a:off x="9276772" y="3"/>
            <a:ext cx="13852940" cy="1933298"/>
          </a:xfrm>
          <a:prstGeom prst="rect">
            <a:avLst/>
          </a:prstGeom>
        </p:spPr>
        <p:txBody>
          <a:bodyPr vert="horz" lIns="91440" tIns="45720" rIns="91440" bIns="45720" rtlCol="0" anchor="b">
            <a:normAutofit/>
          </a:bodyPr>
          <a:lstStyle>
            <a:lvl1pPr>
              <a:defRPr/>
            </a:lvl1pPr>
          </a:lstStyle>
          <a:p>
            <a:r>
              <a:rPr lang="en-US"/>
              <a:t>CLICK TO EDIT TITLE</a:t>
            </a:r>
            <a:endParaRPr lang="fr-FR"/>
          </a:p>
        </p:txBody>
      </p:sp>
    </p:spTree>
    <p:extLst>
      <p:ext uri="{BB962C8B-B14F-4D97-AF65-F5344CB8AC3E}">
        <p14:creationId xmlns:p14="http://schemas.microsoft.com/office/powerpoint/2010/main" val="3793436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ith picture above - Green">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571576" y="2"/>
            <a:ext cx="23832943" cy="4572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Rectangle 7"/>
          <p:cNvSpPr/>
          <p:nvPr userDrawn="1"/>
        </p:nvSpPr>
        <p:spPr>
          <a:xfrm>
            <a:off x="1772289" y="5756147"/>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4" name="Title 1"/>
          <p:cNvSpPr>
            <a:spLocks noGrp="1"/>
          </p:cNvSpPr>
          <p:nvPr>
            <p:ph type="title"/>
          </p:nvPr>
        </p:nvSpPr>
        <p:spPr>
          <a:xfrm>
            <a:off x="1498071" y="4572002"/>
            <a:ext cx="21790989" cy="1324972"/>
          </a:xfrm>
          <a:prstGeom prst="rect">
            <a:avLst/>
          </a:prstGeom>
        </p:spPr>
        <p:txBody>
          <a:bodyPr/>
          <a:lstStyle/>
          <a:p>
            <a:r>
              <a:rPr lang="en-US"/>
              <a:t>Click to edit Master title style</a:t>
            </a:r>
            <a:endParaRPr lang="fr-FR"/>
          </a:p>
        </p:txBody>
      </p:sp>
      <p:sp>
        <p:nvSpPr>
          <p:cNvPr id="15" name="Text Placeholder 18"/>
          <p:cNvSpPr>
            <a:spLocks noGrp="1"/>
          </p:cNvSpPr>
          <p:nvPr>
            <p:ph type="body" sz="quarter" idx="12"/>
          </p:nvPr>
        </p:nvSpPr>
        <p:spPr>
          <a:xfrm>
            <a:off x="1654846" y="6096000"/>
            <a:ext cx="21634215" cy="666205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Tree>
    <p:extLst>
      <p:ext uri="{BB962C8B-B14F-4D97-AF65-F5344CB8AC3E}">
        <p14:creationId xmlns:p14="http://schemas.microsoft.com/office/powerpoint/2010/main" val="501464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565585" y="0"/>
            <a:ext cx="23821591"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7" name="ZoneTexte 10"/>
          <p:cNvSpPr txBox="1">
            <a:spLocks noChangeArrowheads="1"/>
          </p:cNvSpPr>
          <p:nvPr userDrawn="1"/>
        </p:nvSpPr>
        <p:spPr bwMode="auto">
          <a:xfrm rot="16200000">
            <a:off x="-1044993" y="11806626"/>
            <a:ext cx="2664824"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latin typeface="Arial" charset="0"/>
                <a:ea typeface="ＭＳ Ｐゴシック" charset="0"/>
              </a:rPr>
              <a:t>BIOMÉRIEUX</a:t>
            </a:r>
          </a:p>
        </p:txBody>
      </p:sp>
      <p:sp>
        <p:nvSpPr>
          <p:cNvPr id="2" name="Slide Number Placeholder 1"/>
          <p:cNvSpPr>
            <a:spLocks noGrp="1"/>
          </p:cNvSpPr>
          <p:nvPr>
            <p:ph type="sldNum" sz="quarter" idx="15"/>
          </p:nvPr>
        </p:nvSpPr>
        <p:spPr>
          <a:xfrm>
            <a:off x="22227169" y="12958574"/>
            <a:ext cx="902544" cy="365128"/>
          </a:xfrm>
          <a:prstGeom prst="rect">
            <a:avLst/>
          </a:prstGeom>
        </p:spPr>
        <p:txBody>
          <a:bodyPr/>
          <a:lstStyle/>
          <a:p>
            <a:fld id="{025DA317-4B21-49E8-BF0F-8129083092EA}" type="slidenum">
              <a:rPr lang="fr-FR" smtClean="0"/>
              <a:t>‹#›</a:t>
            </a:fld>
            <a:endParaRPr lang="fr-FR"/>
          </a:p>
        </p:txBody>
      </p:sp>
      <p:sp>
        <p:nvSpPr>
          <p:cNvPr id="12" name="Text Placeholder 18"/>
          <p:cNvSpPr>
            <a:spLocks noGrp="1"/>
          </p:cNvSpPr>
          <p:nvPr>
            <p:ph type="body" sz="quarter" idx="12" hasCustomPrompt="1"/>
          </p:nvPr>
        </p:nvSpPr>
        <p:spPr>
          <a:xfrm>
            <a:off x="10593179" y="6718301"/>
            <a:ext cx="12536532" cy="5127626"/>
          </a:xfrm>
          <a:prstGeom prst="rect">
            <a:avLst/>
          </a:prstGeom>
          <a:solidFill>
            <a:srgbClr val="FFFFFF">
              <a:alpha val="30196"/>
            </a:srgbClr>
          </a:solidFill>
        </p:spPr>
        <p:txBody>
          <a:bodyPr/>
          <a:lstStyle>
            <a:lvl1pPr marL="0" indent="0">
              <a:buNone/>
              <a:defRPr b="1" i="1"/>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Write your quote here…</a:t>
            </a:r>
            <a:endParaRPr lang="fr-FR"/>
          </a:p>
        </p:txBody>
      </p:sp>
      <p:sp>
        <p:nvSpPr>
          <p:cNvPr id="13" name="Text Placeholder 18"/>
          <p:cNvSpPr>
            <a:spLocks noGrp="1"/>
          </p:cNvSpPr>
          <p:nvPr>
            <p:ph type="body" sz="quarter" idx="14" hasCustomPrompt="1"/>
          </p:nvPr>
        </p:nvSpPr>
        <p:spPr>
          <a:xfrm>
            <a:off x="10593179" y="11845927"/>
            <a:ext cx="12536532" cy="747526"/>
          </a:xfrm>
          <a:prstGeom prst="rect">
            <a:avLst/>
          </a:prstGeom>
          <a:noFill/>
        </p:spPr>
        <p:txBody>
          <a:bodyPr>
            <a:normAutofit/>
          </a:bodyPr>
          <a:lstStyle>
            <a:lvl1pPr marL="0" indent="0" algn="r">
              <a:buNone/>
              <a:defRPr sz="4000" b="0" i="0"/>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Name of speaker + title</a:t>
            </a:r>
            <a:endParaRPr lang="fr-FR"/>
          </a:p>
        </p:txBody>
      </p:sp>
    </p:spTree>
    <p:extLst>
      <p:ext uri="{BB962C8B-B14F-4D97-AF65-F5344CB8AC3E}">
        <p14:creationId xmlns:p14="http://schemas.microsoft.com/office/powerpoint/2010/main" val="5708633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 Blu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1343" t="-126" r="7594" b="126"/>
          <a:stretch/>
        </p:blipFill>
        <p:spPr>
          <a:xfrm>
            <a:off x="0" y="-17417"/>
            <a:ext cx="7572026" cy="13733418"/>
          </a:xfrm>
          <a:prstGeom prst="rect">
            <a:avLst/>
          </a:prstGeom>
        </p:spPr>
      </p:pic>
      <p:sp>
        <p:nvSpPr>
          <p:cNvPr id="8" name="ZoneTexte 10"/>
          <p:cNvSpPr txBox="1">
            <a:spLocks noChangeArrowheads="1"/>
          </p:cNvSpPr>
          <p:nvPr userDrawn="1"/>
        </p:nvSpPr>
        <p:spPr bwMode="auto">
          <a:xfrm>
            <a:off x="574843" y="12727544"/>
            <a:ext cx="2665171"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latin typeface="Arial" charset="0"/>
                <a:ea typeface="ＭＳ Ｐゴシック" charset="0"/>
              </a:rPr>
              <a:t>BIOMÉRIEUX</a:t>
            </a:r>
          </a:p>
        </p:txBody>
      </p:sp>
      <p:sp>
        <p:nvSpPr>
          <p:cNvPr id="10" name="Rectangle 9"/>
          <p:cNvSpPr/>
          <p:nvPr userDrawn="1"/>
        </p:nvSpPr>
        <p:spPr>
          <a:xfrm>
            <a:off x="8030350" y="2570665"/>
            <a:ext cx="15154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2"/>
              </a:solidFill>
            </a:endParaRPr>
          </a:p>
        </p:txBody>
      </p:sp>
      <p:sp>
        <p:nvSpPr>
          <p:cNvPr id="11" name="Text Placeholder 7"/>
          <p:cNvSpPr>
            <a:spLocks noGrp="1"/>
          </p:cNvSpPr>
          <p:nvPr>
            <p:ph type="body" sz="quarter" idx="11"/>
          </p:nvPr>
        </p:nvSpPr>
        <p:spPr>
          <a:xfrm>
            <a:off x="8883902" y="3381376"/>
            <a:ext cx="13826658" cy="9715500"/>
          </a:xfrm>
          <a:prstGeom prst="rect">
            <a:avLst/>
          </a:prstGeom>
        </p:spPr>
        <p:txBody>
          <a:bodyPr anchor="ctr"/>
          <a:lstStyle>
            <a:lvl1pPr>
              <a:spcAft>
                <a:spcPts val="2400"/>
              </a:spcAft>
              <a:buClr>
                <a:schemeClr val="accent3"/>
              </a:buClr>
              <a:defRPr>
                <a:solidFill>
                  <a:schemeClr val="tx2"/>
                </a:solidFill>
              </a:defRPr>
            </a:lvl1pPr>
            <a:lvl2pPr>
              <a:spcAft>
                <a:spcPts val="2400"/>
              </a:spcAft>
              <a:buClr>
                <a:schemeClr val="accent3"/>
              </a:buClr>
              <a:defRPr>
                <a:solidFill>
                  <a:schemeClr val="tx2"/>
                </a:solidFill>
              </a:defRPr>
            </a:lvl2pPr>
            <a:lvl3pPr>
              <a:spcAft>
                <a:spcPts val="2400"/>
              </a:spcAft>
              <a:buClr>
                <a:schemeClr val="accent3"/>
              </a:buClr>
              <a:defRPr>
                <a:solidFill>
                  <a:schemeClr val="tx2"/>
                </a:solidFill>
              </a:defRPr>
            </a:lvl3pPr>
            <a:lvl4pPr>
              <a:spcAft>
                <a:spcPts val="2400"/>
              </a:spcAft>
              <a:buClr>
                <a:schemeClr val="accent3"/>
              </a:buClr>
              <a:defRPr>
                <a:solidFill>
                  <a:schemeClr val="tx2"/>
                </a:solidFill>
              </a:defRPr>
            </a:lvl4pPr>
            <a:lvl5pPr>
              <a:spcAft>
                <a:spcPts val="2400"/>
              </a:spcAft>
              <a:buClr>
                <a:schemeClr val="accent3"/>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 name="TextBox 1"/>
          <p:cNvSpPr txBox="1"/>
          <p:nvPr userDrawn="1"/>
        </p:nvSpPr>
        <p:spPr>
          <a:xfrm>
            <a:off x="7908415" y="1401114"/>
            <a:ext cx="14924081" cy="1077218"/>
          </a:xfrm>
          <a:prstGeom prst="rect">
            <a:avLst/>
          </a:prstGeom>
          <a:noFill/>
        </p:spPr>
        <p:txBody>
          <a:bodyPr wrap="square" rtlCol="0">
            <a:spAutoFit/>
          </a:bodyPr>
          <a:lstStyle/>
          <a:p>
            <a:r>
              <a:rPr lang="en-US" sz="6400" b="1" kern="1200" cap="all" baseline="0">
                <a:solidFill>
                  <a:schemeClr val="tx2"/>
                </a:solidFill>
                <a:latin typeface="Arial" panose="020B0604020202020204" pitchFamily="34" charset="0"/>
                <a:ea typeface="+mj-ea"/>
                <a:cs typeface="Arial" panose="020B0604020202020204" pitchFamily="34" charset="0"/>
              </a:rPr>
              <a:t>AGENDA</a:t>
            </a:r>
            <a:endParaRPr lang="fr-FR" sz="6400" b="1" kern="1200" cap="all" baseline="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326339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mpty slide - Blue">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8" name="Rectangle 7"/>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9" name="Title 1"/>
          <p:cNvSpPr>
            <a:spLocks noGrp="1"/>
          </p:cNvSpPr>
          <p:nvPr>
            <p:ph type="title" hasCustomPrompt="1"/>
          </p:nvPr>
        </p:nvSpPr>
        <p:spPr>
          <a:xfrm>
            <a:off x="1498070" y="608326"/>
            <a:ext cx="21631642" cy="1324972"/>
          </a:xfrm>
        </p:spPr>
        <p:txBody>
          <a:bodyPr>
            <a:normAutofit/>
          </a:bodyPr>
          <a:lstStyle>
            <a:lvl1pPr>
              <a:lnSpc>
                <a:spcPct val="100000"/>
              </a:lnSpc>
              <a:defRPr sz="4800"/>
            </a:lvl1pPr>
          </a:lstStyle>
          <a:p>
            <a:r>
              <a:rPr lang="en-US"/>
              <a:t>Click to edit title</a:t>
            </a:r>
            <a:endParaRPr lang="fr-FR"/>
          </a:p>
        </p:txBody>
      </p:sp>
    </p:spTree>
    <p:extLst>
      <p:ext uri="{BB962C8B-B14F-4D97-AF65-F5344CB8AC3E}">
        <p14:creationId xmlns:p14="http://schemas.microsoft.com/office/powerpoint/2010/main" val="501320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0"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11" name="Text Placeholder 2"/>
          <p:cNvSpPr>
            <a:spLocks noGrp="1"/>
          </p:cNvSpPr>
          <p:nvPr>
            <p:ph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Rectangle 11"/>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Tree>
    <p:extLst>
      <p:ext uri="{BB962C8B-B14F-4D97-AF65-F5344CB8AC3E}">
        <p14:creationId xmlns:p14="http://schemas.microsoft.com/office/powerpoint/2010/main" val="1798131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lumns - Blue">
    <p:spTree>
      <p:nvGrpSpPr>
        <p:cNvPr id="1" name=""/>
        <p:cNvGrpSpPr/>
        <p:nvPr/>
      </p:nvGrpSpPr>
      <p:grpSpPr>
        <a:xfrm>
          <a:off x="0" y="0"/>
          <a:ext cx="0" cy="0"/>
          <a:chOff x="0" y="0"/>
          <a:chExt cx="0" cy="0"/>
        </a:xfrm>
      </p:grpSpPr>
      <p:sp>
        <p:nvSpPr>
          <p:cNvPr id="6" name="Text Placeholder 18"/>
          <p:cNvSpPr>
            <a:spLocks noGrp="1"/>
          </p:cNvSpPr>
          <p:nvPr>
            <p:ph type="body" sz="quarter" idx="11"/>
          </p:nvPr>
        </p:nvSpPr>
        <p:spPr>
          <a:xfrm>
            <a:off x="1676617" y="3358329"/>
            <a:ext cx="10535478" cy="9273938"/>
          </a:xfrm>
          <a:prstGeom prst="rect">
            <a:avLst/>
          </a:prstGeom>
          <a:ln>
            <a:solidFill>
              <a:schemeClr val="tx2"/>
            </a:solidFill>
            <a:prstDash val="dash"/>
          </a:ln>
        </p:spPr>
        <p:txBody>
          <a:bodyPr vert="horz" lIns="91440" tIns="45720" rIns="91440" bIns="45720" rtlCol="0">
            <a:normAutofit/>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fr-F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Text Placeholder 18"/>
          <p:cNvSpPr>
            <a:spLocks noGrp="1"/>
          </p:cNvSpPr>
          <p:nvPr>
            <p:ph type="body" sz="quarter" idx="12"/>
          </p:nvPr>
        </p:nvSpPr>
        <p:spPr>
          <a:xfrm>
            <a:off x="12594232" y="3354428"/>
            <a:ext cx="10535478" cy="9296340"/>
          </a:xfrm>
          <a:prstGeom prst="rect">
            <a:avLst/>
          </a:prstGeom>
          <a:ln>
            <a:solidFill>
              <a:schemeClr val="tx2"/>
            </a:solidFill>
            <a:prstDash val="dash"/>
          </a:ln>
        </p:spPr>
        <p:txBody>
          <a:bodyPr vert="horz" lIns="91440" tIns="45720" rIns="91440" bIns="45720" rtlCol="0">
            <a:normAutofit/>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fr-FR"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8" name="Text Placeholder 6"/>
          <p:cNvSpPr>
            <a:spLocks noGrp="1"/>
          </p:cNvSpPr>
          <p:nvPr>
            <p:ph type="body" sz="quarter" idx="13" hasCustomPrompt="1"/>
          </p:nvPr>
        </p:nvSpPr>
        <p:spPr>
          <a:xfrm>
            <a:off x="1658111" y="2235201"/>
            <a:ext cx="10535478" cy="924378"/>
          </a:xfrm>
          <a:prstGeom prst="rect">
            <a:avLst/>
          </a:prstGeom>
          <a:solidFill>
            <a:schemeClr val="tx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9" name="Text Placeholder 6"/>
          <p:cNvSpPr>
            <a:spLocks noGrp="1"/>
          </p:cNvSpPr>
          <p:nvPr>
            <p:ph type="body" sz="quarter" idx="14" hasCustomPrompt="1"/>
          </p:nvPr>
        </p:nvSpPr>
        <p:spPr>
          <a:xfrm>
            <a:off x="12594232" y="2235199"/>
            <a:ext cx="10535478" cy="924378"/>
          </a:xfrm>
          <a:prstGeom prst="rect">
            <a:avLst/>
          </a:prstGeom>
          <a:solidFill>
            <a:schemeClr val="tx2"/>
          </a:solidFill>
        </p:spPr>
        <p:txBody>
          <a:bodyPr/>
          <a:lstStyle>
            <a:lvl1pPr marL="0" indent="0">
              <a:buNone/>
              <a:defRPr b="1" cap="all" baseline="0">
                <a:solidFill>
                  <a:schemeClr val="bg1"/>
                </a:solidFill>
                <a:latin typeface="Arial" panose="020B0604020202020204" pitchFamily="34" charset="0"/>
                <a:cs typeface="Arial" panose="020B0604020202020204" pitchFamily="34" charset="0"/>
              </a:defRPr>
            </a:lvl1pPr>
            <a:lvl2pPr marL="914400" indent="0">
              <a:buNone/>
              <a:defRPr cap="all" baseline="0"/>
            </a:lvl2pPr>
            <a:lvl3pPr marL="1828800" indent="0">
              <a:buNone/>
              <a:defRPr cap="all" baseline="0"/>
            </a:lvl3pPr>
            <a:lvl4pPr marL="2743200" indent="0">
              <a:buNone/>
              <a:defRPr cap="all" baseline="0"/>
            </a:lvl4pPr>
            <a:lvl5pPr marL="3657600" indent="0">
              <a:buNone/>
              <a:defRPr cap="all" baseline="0"/>
            </a:lvl5pPr>
          </a:lstStyle>
          <a:p>
            <a:pPr lvl="0"/>
            <a:r>
              <a:rPr lang="en-US"/>
              <a:t>title</a:t>
            </a:r>
            <a:endParaRPr lang="fr-FR"/>
          </a:p>
        </p:txBody>
      </p:sp>
      <p:sp>
        <p:nvSpPr>
          <p:cNvPr id="3" name="Slide Number Placeholder 2"/>
          <p:cNvSpPr>
            <a:spLocks noGrp="1"/>
          </p:cNvSpPr>
          <p:nvPr>
            <p:ph type="sldNum" sz="quarter" idx="15"/>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3"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14" name="Rectangle 13"/>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Tree>
    <p:extLst>
      <p:ext uri="{BB962C8B-B14F-4D97-AF65-F5344CB8AC3E}">
        <p14:creationId xmlns:p14="http://schemas.microsoft.com/office/powerpoint/2010/main" val="275494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Slide - Your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24387175" cy="12000412"/>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r>
              <a:rPr lang="en-US"/>
              <a:t>Click icon to add picture</a:t>
            </a:r>
            <a:endParaRPr lang="fr-FR"/>
          </a:p>
        </p:txBody>
      </p:sp>
      <p:grpSp>
        <p:nvGrpSpPr>
          <p:cNvPr id="19" name="Group 18"/>
          <p:cNvGrpSpPr/>
          <p:nvPr userDrawn="1"/>
        </p:nvGrpSpPr>
        <p:grpSpPr>
          <a:xfrm>
            <a:off x="11322621" y="12009123"/>
            <a:ext cx="1741941" cy="1741714"/>
            <a:chOff x="5211939" y="4213"/>
            <a:chExt cx="1916168" cy="1916168"/>
          </a:xfrm>
        </p:grpSpPr>
        <p:sp>
          <p:nvSpPr>
            <p:cNvPr id="20" name="Oval 19"/>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
        <p:nvSpPr>
          <p:cNvPr id="18" name="Title 1"/>
          <p:cNvSpPr>
            <a:spLocks noGrp="1"/>
          </p:cNvSpPr>
          <p:nvPr>
            <p:ph type="ctrTitle"/>
          </p:nvPr>
        </p:nvSpPr>
        <p:spPr>
          <a:xfrm>
            <a:off x="3118076" y="3249830"/>
            <a:ext cx="18290381" cy="3884840"/>
          </a:xfrm>
        </p:spPr>
        <p:txBody>
          <a:bodyPr anchor="ctr"/>
          <a:lstStyle>
            <a:lvl1pPr algn="ctr">
              <a:defRPr sz="12000">
                <a:solidFill>
                  <a:schemeClr val="tx2"/>
                </a:solidFill>
              </a:defRPr>
            </a:lvl1pPr>
          </a:lstStyle>
          <a:p>
            <a:r>
              <a:rPr lang="en-US"/>
              <a:t>Click to edit Master title style</a:t>
            </a:r>
            <a:endParaRPr lang="fr-FR"/>
          </a:p>
        </p:txBody>
      </p:sp>
      <p:grpSp>
        <p:nvGrpSpPr>
          <p:cNvPr id="22" name="Group 21"/>
          <p:cNvGrpSpPr/>
          <p:nvPr userDrawn="1"/>
        </p:nvGrpSpPr>
        <p:grpSpPr>
          <a:xfrm>
            <a:off x="2778400" y="3240683"/>
            <a:ext cx="731619" cy="3893990"/>
            <a:chOff x="1523998" y="1567542"/>
            <a:chExt cx="365762" cy="1946995"/>
          </a:xfrm>
          <a:solidFill>
            <a:schemeClr val="tx2"/>
          </a:solidFill>
        </p:grpSpPr>
        <p:sp>
          <p:nvSpPr>
            <p:cNvPr id="23" name="Rectangle 22"/>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4" name="Rectangle 23"/>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5" name="Rectangle 24"/>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26" name="Group 25"/>
          <p:cNvGrpSpPr/>
          <p:nvPr userDrawn="1"/>
        </p:nvGrpSpPr>
        <p:grpSpPr>
          <a:xfrm rot="10800000">
            <a:off x="21016510" y="3245257"/>
            <a:ext cx="731619" cy="3893990"/>
            <a:chOff x="1523998" y="1567542"/>
            <a:chExt cx="365762" cy="1946995"/>
          </a:xfrm>
          <a:solidFill>
            <a:schemeClr val="tx2"/>
          </a:solidFill>
        </p:grpSpPr>
        <p:sp>
          <p:nvSpPr>
            <p:cNvPr id="27" name="Rectangle 26"/>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8" name="Rectangle 27"/>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9" name="Rectangle 28"/>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spTree>
    <p:extLst>
      <p:ext uri="{BB962C8B-B14F-4D97-AF65-F5344CB8AC3E}">
        <p14:creationId xmlns:p14="http://schemas.microsoft.com/office/powerpoint/2010/main" val="3699262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umns - Blue">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1676617" y="2255987"/>
            <a:ext cx="10535478"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18"/>
          <p:cNvSpPr>
            <a:spLocks noGrp="1"/>
          </p:cNvSpPr>
          <p:nvPr>
            <p:ph type="body" sz="quarter" idx="12"/>
          </p:nvPr>
        </p:nvSpPr>
        <p:spPr>
          <a:xfrm>
            <a:off x="12594232" y="2273407"/>
            <a:ext cx="10535478"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Slide Number Placeholder 2"/>
          <p:cNvSpPr>
            <a:spLocks noGrp="1"/>
          </p:cNvSpPr>
          <p:nvPr>
            <p:ph type="sldNum" sz="quarter" idx="13"/>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0"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12" name="Rectangle 11"/>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Tree>
    <p:extLst>
      <p:ext uri="{BB962C8B-B14F-4D97-AF65-F5344CB8AC3E}">
        <p14:creationId xmlns:p14="http://schemas.microsoft.com/office/powerpoint/2010/main" val="1117790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Blue">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17" name="Rounded Rectangle 116"/>
          <p:cNvSpPr/>
          <p:nvPr userDrawn="1"/>
        </p:nvSpPr>
        <p:spPr>
          <a:xfrm>
            <a:off x="830416" y="7124055"/>
            <a:ext cx="23324589" cy="9143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8" name="Content Placeholder 13"/>
          <p:cNvSpPr>
            <a:spLocks noGrp="1"/>
          </p:cNvSpPr>
          <p:nvPr>
            <p:ph sz="quarter" idx="11"/>
          </p:nvPr>
        </p:nvSpPr>
        <p:spPr>
          <a:xfrm>
            <a:off x="2207412" y="9624972"/>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19" name="Content Placeholder 13"/>
          <p:cNvSpPr>
            <a:spLocks noGrp="1"/>
          </p:cNvSpPr>
          <p:nvPr>
            <p:ph sz="quarter" idx="12"/>
          </p:nvPr>
        </p:nvSpPr>
        <p:spPr>
          <a:xfrm>
            <a:off x="7280163" y="3878178"/>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20" name="Content Placeholder 13"/>
          <p:cNvSpPr>
            <a:spLocks noGrp="1"/>
          </p:cNvSpPr>
          <p:nvPr>
            <p:ph sz="quarter" idx="13"/>
          </p:nvPr>
        </p:nvSpPr>
        <p:spPr>
          <a:xfrm>
            <a:off x="12308830" y="9624972"/>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21" name="Content Placeholder 13"/>
          <p:cNvSpPr>
            <a:spLocks noGrp="1"/>
          </p:cNvSpPr>
          <p:nvPr>
            <p:ph sz="quarter" idx="14"/>
          </p:nvPr>
        </p:nvSpPr>
        <p:spPr>
          <a:xfrm>
            <a:off x="17373933" y="3872718"/>
            <a:ext cx="3257974" cy="800100"/>
          </a:xfrm>
          <a:prstGeom prst="rect">
            <a:avLst/>
          </a:prstGeom>
        </p:spPr>
        <p:txBody>
          <a:bodyPr>
            <a:noAutofit/>
          </a:bodyPr>
          <a:lstStyle>
            <a:lvl1pPr marL="0" indent="0">
              <a:buNone/>
              <a:defRPr sz="2800"/>
            </a:lvl1pPr>
            <a:lvl2pPr>
              <a:defRPr sz="2800"/>
            </a:lvl2pPr>
            <a:lvl3pPr>
              <a:defRPr sz="2400"/>
            </a:lvl3pPr>
            <a:lvl4pPr>
              <a:defRPr sz="2200"/>
            </a:lvl4pPr>
            <a:lvl5pPr>
              <a:defRPr sz="2200"/>
            </a:lvl5pPr>
          </a:lstStyle>
          <a:p>
            <a:pPr lvl="0"/>
            <a:r>
              <a:rPr lang="en-US"/>
              <a:t>Edit Master text styles</a:t>
            </a:r>
            <a:endParaRPr lang="fr-FR"/>
          </a:p>
        </p:txBody>
      </p:sp>
      <p:sp>
        <p:nvSpPr>
          <p:cNvPr id="122" name="Content Placeholder 13"/>
          <p:cNvSpPr>
            <a:spLocks noGrp="1"/>
          </p:cNvSpPr>
          <p:nvPr>
            <p:ph sz="quarter" idx="15"/>
          </p:nvPr>
        </p:nvSpPr>
        <p:spPr>
          <a:xfrm>
            <a:off x="19714296" y="9624972"/>
            <a:ext cx="3257974" cy="800100"/>
          </a:xfrm>
          <a:prstGeom prst="rect">
            <a:avLst/>
          </a:prstGeom>
        </p:spPr>
        <p:txBody>
          <a:bodyPr>
            <a:noAutofit/>
          </a:bodyPr>
          <a:lstStyle>
            <a:lvl1pPr marL="0" indent="0" algn="r">
              <a:buNone/>
              <a:defRPr sz="2800"/>
            </a:lvl1pPr>
            <a:lvl2pPr>
              <a:defRPr sz="2800"/>
            </a:lvl2pPr>
            <a:lvl3pPr>
              <a:defRPr sz="2400"/>
            </a:lvl3pPr>
            <a:lvl4pPr>
              <a:defRPr sz="2200"/>
            </a:lvl4pPr>
            <a:lvl5pPr>
              <a:defRPr sz="2200"/>
            </a:lvl5pPr>
          </a:lstStyle>
          <a:p>
            <a:pPr lvl="0"/>
            <a:r>
              <a:rPr lang="en-US"/>
              <a:t>Edit Master text styles</a:t>
            </a:r>
            <a:endParaRPr lang="fr-FR"/>
          </a:p>
        </p:txBody>
      </p:sp>
      <p:grpSp>
        <p:nvGrpSpPr>
          <p:cNvPr id="123" name="Groupe 22"/>
          <p:cNvGrpSpPr/>
          <p:nvPr userDrawn="1"/>
        </p:nvGrpSpPr>
        <p:grpSpPr>
          <a:xfrm>
            <a:off x="1791523" y="6533309"/>
            <a:ext cx="1379724" cy="2576506"/>
            <a:chOff x="913062" y="3767841"/>
            <a:chExt cx="689772" cy="1288253"/>
          </a:xfrm>
        </p:grpSpPr>
        <p:sp>
          <p:nvSpPr>
            <p:cNvPr id="124" name="Organigramme : Connecteur 3"/>
            <p:cNvSpPr/>
            <p:nvPr userDrawn="1"/>
          </p:nvSpPr>
          <p:spPr>
            <a:xfrm>
              <a:off x="1120979" y="3923347"/>
              <a:ext cx="270260" cy="270260"/>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5" name="Bouée 4"/>
            <p:cNvSpPr/>
            <p:nvPr userDrawn="1"/>
          </p:nvSpPr>
          <p:spPr>
            <a:xfrm>
              <a:off x="1032423" y="3837787"/>
              <a:ext cx="451050" cy="451050"/>
            </a:xfrm>
            <a:prstGeom prst="donut">
              <a:avLst>
                <a:gd name="adj" fmla="val 46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26" name="Bouée 48"/>
            <p:cNvSpPr/>
            <p:nvPr userDrawn="1"/>
          </p:nvSpPr>
          <p:spPr>
            <a:xfrm>
              <a:off x="963388" y="376784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27" name="Connecteur droit 6"/>
            <p:cNvCxnSpPr/>
            <p:nvPr userDrawn="1"/>
          </p:nvCxnSpPr>
          <p:spPr>
            <a:xfrm flipH="1">
              <a:off x="1248965" y="4348863"/>
              <a:ext cx="2896" cy="707231"/>
            </a:xfrm>
            <a:prstGeom prst="line">
              <a:avLst/>
            </a:prstGeom>
            <a:ln>
              <a:solidFill>
                <a:schemeClr val="bg2"/>
              </a:solidFill>
              <a:tailEnd type="oval" w="med" len="med"/>
            </a:ln>
          </p:spPr>
          <p:style>
            <a:lnRef idx="1">
              <a:schemeClr val="accent1"/>
            </a:lnRef>
            <a:fillRef idx="0">
              <a:schemeClr val="accent1"/>
            </a:fillRef>
            <a:effectRef idx="0">
              <a:schemeClr val="accent1"/>
            </a:effectRef>
            <a:fontRef idx="minor">
              <a:schemeClr val="tx1"/>
            </a:fontRef>
          </p:style>
        </p:cxnSp>
        <p:sp>
          <p:nvSpPr>
            <p:cNvPr id="128" name="Arc 127"/>
            <p:cNvSpPr/>
            <p:nvPr userDrawn="1"/>
          </p:nvSpPr>
          <p:spPr>
            <a:xfrm rot="5918174">
              <a:off x="946803" y="376404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29" name="Group 128"/>
          <p:cNvGrpSpPr/>
          <p:nvPr userDrawn="1"/>
        </p:nvGrpSpPr>
        <p:grpSpPr>
          <a:xfrm>
            <a:off x="6845803" y="5154569"/>
            <a:ext cx="1379724" cy="2576506"/>
            <a:chOff x="3422456" y="2577283"/>
            <a:chExt cx="689772" cy="1288253"/>
          </a:xfrm>
        </p:grpSpPr>
        <p:sp>
          <p:nvSpPr>
            <p:cNvPr id="130" name="Bouée 51"/>
            <p:cNvSpPr/>
            <p:nvPr userDrawn="1"/>
          </p:nvSpPr>
          <p:spPr>
            <a:xfrm rot="10800000">
              <a:off x="3544865" y="3354623"/>
              <a:ext cx="451050" cy="451050"/>
            </a:xfrm>
            <a:prstGeom prst="donut">
              <a:avLst>
                <a:gd name="adj" fmla="val 46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grpSp>
          <p:nvGrpSpPr>
            <p:cNvPr id="131" name="Groupe 23"/>
            <p:cNvGrpSpPr/>
            <p:nvPr userDrawn="1"/>
          </p:nvGrpSpPr>
          <p:grpSpPr>
            <a:xfrm>
              <a:off x="3422456" y="2577283"/>
              <a:ext cx="689772" cy="1288253"/>
              <a:chOff x="3649119" y="3078470"/>
              <a:chExt cx="689772" cy="1288253"/>
            </a:xfrm>
          </p:grpSpPr>
          <p:sp>
            <p:nvSpPr>
              <p:cNvPr id="132" name="Organigramme : Connecteur 50"/>
              <p:cNvSpPr/>
              <p:nvPr userDrawn="1"/>
            </p:nvSpPr>
            <p:spPr>
              <a:xfrm rot="10800000">
                <a:off x="3853570" y="3940957"/>
                <a:ext cx="270260" cy="27026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33" name="Bouée 52"/>
              <p:cNvSpPr/>
              <p:nvPr userDrawn="1"/>
            </p:nvSpPr>
            <p:spPr>
              <a:xfrm rot="10800000">
                <a:off x="3705543"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34" name="Connecteur droit 53"/>
              <p:cNvCxnSpPr/>
              <p:nvPr userDrawn="1"/>
            </p:nvCxnSpPr>
            <p:spPr>
              <a:xfrm rot="10800000" flipH="1">
                <a:off x="4000092" y="3078470"/>
                <a:ext cx="2896" cy="707231"/>
              </a:xfrm>
              <a:prstGeom prst="line">
                <a:avLst/>
              </a:prstGeom>
              <a:ln>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sp>
            <p:nvSpPr>
              <p:cNvPr id="135" name="Arc 134"/>
              <p:cNvSpPr/>
              <p:nvPr userDrawn="1"/>
            </p:nvSpPr>
            <p:spPr>
              <a:xfrm rot="16718174">
                <a:off x="3682860" y="3695035"/>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grpSp>
        <p:nvGrpSpPr>
          <p:cNvPr id="136" name="Groupe 80"/>
          <p:cNvGrpSpPr/>
          <p:nvPr userDrawn="1"/>
        </p:nvGrpSpPr>
        <p:grpSpPr>
          <a:xfrm>
            <a:off x="11900083" y="6526947"/>
            <a:ext cx="1379724" cy="2576506"/>
            <a:chOff x="6337577" y="3764659"/>
            <a:chExt cx="689772" cy="1288253"/>
          </a:xfrm>
        </p:grpSpPr>
        <p:sp>
          <p:nvSpPr>
            <p:cNvPr id="137" name="Organigramme : Connecteur 62"/>
            <p:cNvSpPr/>
            <p:nvPr userDrawn="1"/>
          </p:nvSpPr>
          <p:spPr>
            <a:xfrm>
              <a:off x="6541922" y="3927880"/>
              <a:ext cx="270260" cy="27026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38" name="Bouée 63"/>
            <p:cNvSpPr/>
            <p:nvPr userDrawn="1"/>
          </p:nvSpPr>
          <p:spPr>
            <a:xfrm>
              <a:off x="6456938" y="3834605"/>
              <a:ext cx="451050" cy="451050"/>
            </a:xfrm>
            <a:prstGeom prst="donut">
              <a:avLst>
                <a:gd name="adj" fmla="val 4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39" name="Bouée 64"/>
            <p:cNvSpPr/>
            <p:nvPr userDrawn="1"/>
          </p:nvSpPr>
          <p:spPr>
            <a:xfrm>
              <a:off x="6387903" y="3764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40" name="Connecteur droit 65"/>
            <p:cNvCxnSpPr/>
            <p:nvPr userDrawn="1"/>
          </p:nvCxnSpPr>
          <p:spPr>
            <a:xfrm flipH="1">
              <a:off x="6673480" y="4345681"/>
              <a:ext cx="2896" cy="707231"/>
            </a:xfrm>
            <a:prstGeom prst="line">
              <a:avLst/>
            </a:prstGeom>
            <a:ln>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sp>
          <p:nvSpPr>
            <p:cNvPr id="141" name="Arc 140"/>
            <p:cNvSpPr/>
            <p:nvPr userDrawn="1"/>
          </p:nvSpPr>
          <p:spPr>
            <a:xfrm rot="5918174">
              <a:off x="6371318" y="3760863"/>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42" name="Groupe 82"/>
          <p:cNvGrpSpPr/>
          <p:nvPr userDrawn="1"/>
        </p:nvGrpSpPr>
        <p:grpSpPr>
          <a:xfrm>
            <a:off x="22008643" y="6565031"/>
            <a:ext cx="1379724" cy="2576506"/>
            <a:chOff x="11020306" y="3783701"/>
            <a:chExt cx="689772" cy="1288253"/>
          </a:xfrm>
        </p:grpSpPr>
        <p:sp>
          <p:nvSpPr>
            <p:cNvPr id="143" name="Organigramme : Connecteur 74"/>
            <p:cNvSpPr/>
            <p:nvPr userDrawn="1"/>
          </p:nvSpPr>
          <p:spPr>
            <a:xfrm>
              <a:off x="11231795" y="3939207"/>
              <a:ext cx="270260" cy="27026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44" name="Bouée 75"/>
            <p:cNvSpPr/>
            <p:nvPr userDrawn="1"/>
          </p:nvSpPr>
          <p:spPr>
            <a:xfrm>
              <a:off x="11139667" y="3853647"/>
              <a:ext cx="451050" cy="451050"/>
            </a:xfrm>
            <a:prstGeom prst="donut">
              <a:avLst>
                <a:gd name="adj" fmla="val 4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45" name="Bouée 76"/>
            <p:cNvSpPr/>
            <p:nvPr userDrawn="1"/>
          </p:nvSpPr>
          <p:spPr>
            <a:xfrm>
              <a:off x="11070632" y="3783701"/>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46" name="Connecteur droit 77"/>
            <p:cNvCxnSpPr/>
            <p:nvPr userDrawn="1"/>
          </p:nvCxnSpPr>
          <p:spPr>
            <a:xfrm flipH="1">
              <a:off x="11356209" y="4364723"/>
              <a:ext cx="2896" cy="707231"/>
            </a:xfrm>
            <a:prstGeom prst="line">
              <a:avLst/>
            </a:prstGeom>
            <a:ln>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sp>
          <p:nvSpPr>
            <p:cNvPr id="147" name="Arc 146"/>
            <p:cNvSpPr/>
            <p:nvPr userDrawn="1"/>
          </p:nvSpPr>
          <p:spPr>
            <a:xfrm rot="5918174">
              <a:off x="11054047" y="3779905"/>
              <a:ext cx="622290" cy="689772"/>
            </a:xfrm>
            <a:prstGeom prst="arc">
              <a:avLst>
                <a:gd name="adj1" fmla="val 15690965"/>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grpSp>
        <p:nvGrpSpPr>
          <p:cNvPr id="148" name="Groupe 81"/>
          <p:cNvGrpSpPr/>
          <p:nvPr userDrawn="1"/>
        </p:nvGrpSpPr>
        <p:grpSpPr>
          <a:xfrm>
            <a:off x="16954363" y="5112485"/>
            <a:ext cx="1379724" cy="2576506"/>
            <a:chOff x="9165932" y="3057428"/>
            <a:chExt cx="689772" cy="1288253"/>
          </a:xfrm>
        </p:grpSpPr>
        <p:sp>
          <p:nvSpPr>
            <p:cNvPr id="149" name="Organigramme : Connecteur 68"/>
            <p:cNvSpPr/>
            <p:nvPr userDrawn="1"/>
          </p:nvSpPr>
          <p:spPr>
            <a:xfrm rot="10800000">
              <a:off x="9375689" y="3919915"/>
              <a:ext cx="270260" cy="27026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50" name="Bouée 69"/>
            <p:cNvSpPr/>
            <p:nvPr userDrawn="1"/>
          </p:nvSpPr>
          <p:spPr>
            <a:xfrm rot="10800000">
              <a:off x="9287027" y="3824685"/>
              <a:ext cx="451050" cy="451050"/>
            </a:xfrm>
            <a:prstGeom prst="donut">
              <a:avLst>
                <a:gd name="adj" fmla="val 4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sp>
          <p:nvSpPr>
            <p:cNvPr id="151" name="Bouée 70"/>
            <p:cNvSpPr/>
            <p:nvPr userDrawn="1"/>
          </p:nvSpPr>
          <p:spPr>
            <a:xfrm rot="10800000">
              <a:off x="9224090" y="3762659"/>
              <a:ext cx="583022" cy="583022"/>
            </a:xfrm>
            <a:prstGeom prst="donut">
              <a:avLst>
                <a:gd name="adj" fmla="val 2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1"/>
                </a:solidFill>
              </a:endParaRPr>
            </a:p>
          </p:txBody>
        </p:sp>
        <p:cxnSp>
          <p:nvCxnSpPr>
            <p:cNvPr id="152" name="Connecteur droit 71"/>
            <p:cNvCxnSpPr/>
            <p:nvPr userDrawn="1"/>
          </p:nvCxnSpPr>
          <p:spPr>
            <a:xfrm rot="10800000" flipH="1">
              <a:off x="9518639" y="3057428"/>
              <a:ext cx="2896" cy="707231"/>
            </a:xfrm>
            <a:prstGeom prst="line">
              <a:avLst/>
            </a:prstGeom>
            <a:ln>
              <a:solidFill>
                <a:schemeClr val="accent2"/>
              </a:solidFill>
              <a:tailEnd type="oval" w="med" len="med"/>
            </a:ln>
          </p:spPr>
          <p:style>
            <a:lnRef idx="1">
              <a:schemeClr val="accent1"/>
            </a:lnRef>
            <a:fillRef idx="0">
              <a:schemeClr val="accent1"/>
            </a:fillRef>
            <a:effectRef idx="0">
              <a:schemeClr val="accent1"/>
            </a:effectRef>
            <a:fontRef idx="minor">
              <a:schemeClr val="tx1"/>
            </a:fontRef>
          </p:style>
        </p:cxnSp>
        <p:sp>
          <p:nvSpPr>
            <p:cNvPr id="153" name="Arc 152"/>
            <p:cNvSpPr/>
            <p:nvPr userDrawn="1"/>
          </p:nvSpPr>
          <p:spPr>
            <a:xfrm rot="16718174">
              <a:off x="9199673" y="3677497"/>
              <a:ext cx="622290" cy="689772"/>
            </a:xfrm>
            <a:prstGeom prst="arc">
              <a:avLst>
                <a:gd name="adj1" fmla="val 15270139"/>
                <a:gd name="adj2" fmla="val 21094201"/>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7200"/>
            </a:p>
          </p:txBody>
        </p:sp>
      </p:grpSp>
      <p:sp>
        <p:nvSpPr>
          <p:cNvPr id="46"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47" name="Rectangle 46"/>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Tree>
    <p:extLst>
      <p:ext uri="{BB962C8B-B14F-4D97-AF65-F5344CB8AC3E}">
        <p14:creationId xmlns:p14="http://schemas.microsoft.com/office/powerpoint/2010/main" val="3885088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ith picture - Blue">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p:nvPr>
        </p:nvSpPr>
        <p:spPr>
          <a:xfrm>
            <a:off x="9276773" y="2255987"/>
            <a:ext cx="14786511"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 name="Slide Number Placeholder 2"/>
          <p:cNvSpPr>
            <a:spLocks noGrp="1"/>
          </p:cNvSpPr>
          <p:nvPr>
            <p:ph type="sldNum" sz="quarter" idx="13"/>
          </p:nvPr>
        </p:nvSpPr>
        <p:spPr>
          <a:xfrm>
            <a:off x="22714910" y="12993331"/>
            <a:ext cx="1348370" cy="338782"/>
          </a:xfrm>
          <a:prstGeom prst="rect">
            <a:avLst/>
          </a:prstGeom>
        </p:spPr>
        <p:txBody>
          <a:bodyPr/>
          <a:lstStyle/>
          <a:p>
            <a:fld id="{025DA317-4B21-49E8-BF0F-8129083092EA}" type="slidenum">
              <a:rPr lang="fr-FR" smtClean="0"/>
              <a:t>‹#›</a:t>
            </a:fld>
            <a:endParaRPr lang="fr-FR"/>
          </a:p>
        </p:txBody>
      </p:sp>
      <p:sp>
        <p:nvSpPr>
          <p:cNvPr id="9" name="ZoneTexte 10"/>
          <p:cNvSpPr txBox="1">
            <a:spLocks noChangeArrowheads="1"/>
          </p:cNvSpPr>
          <p:nvPr userDrawn="1"/>
        </p:nvSpPr>
        <p:spPr bwMode="auto">
          <a:xfrm>
            <a:off x="9497935" y="1296277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1" name="Rectangle 10"/>
          <p:cNvSpPr/>
          <p:nvPr userDrawn="1"/>
        </p:nvSpPr>
        <p:spPr>
          <a:xfrm>
            <a:off x="9497933"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Title 1"/>
          <p:cNvSpPr>
            <a:spLocks noGrp="1"/>
          </p:cNvSpPr>
          <p:nvPr>
            <p:ph type="title"/>
          </p:nvPr>
        </p:nvSpPr>
        <p:spPr>
          <a:xfrm>
            <a:off x="9276770" y="730252"/>
            <a:ext cx="14786513" cy="1324972"/>
          </a:xfrm>
          <a:prstGeom prst="rect">
            <a:avLst/>
          </a:prstGeom>
        </p:spPr>
        <p:txBody>
          <a:bodyPr>
            <a:normAutofit/>
          </a:bodyPr>
          <a:lstStyle>
            <a:lvl1pPr>
              <a:defRPr sz="5600"/>
            </a:lvl1pPr>
          </a:lstStyle>
          <a:p>
            <a:r>
              <a:rPr lang="en-US"/>
              <a:t>Click to edit Master title style</a:t>
            </a:r>
            <a:endParaRPr lang="fr-FR"/>
          </a:p>
        </p:txBody>
      </p:sp>
    </p:spTree>
    <p:extLst>
      <p:ext uri="{BB962C8B-B14F-4D97-AF65-F5344CB8AC3E}">
        <p14:creationId xmlns:p14="http://schemas.microsoft.com/office/powerpoint/2010/main" val="19889906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ith pictures - Blue">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3"/>
            <a:ext cx="8617714" cy="82105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p:nvPr>
        </p:nvSpPr>
        <p:spPr>
          <a:xfrm>
            <a:off x="9276773" y="2255987"/>
            <a:ext cx="14786511"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Picture Placeholder 2"/>
          <p:cNvSpPr>
            <a:spLocks noGrp="1"/>
          </p:cNvSpPr>
          <p:nvPr>
            <p:ph type="pic" sz="quarter" idx="13"/>
          </p:nvPr>
        </p:nvSpPr>
        <p:spPr>
          <a:xfrm>
            <a:off x="593267" y="8362953"/>
            <a:ext cx="4112695"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10" name="Picture Placeholder 2"/>
          <p:cNvSpPr>
            <a:spLocks noGrp="1"/>
          </p:cNvSpPr>
          <p:nvPr>
            <p:ph type="pic" sz="quarter" idx="14"/>
          </p:nvPr>
        </p:nvSpPr>
        <p:spPr>
          <a:xfrm>
            <a:off x="4818487" y="8362953"/>
            <a:ext cx="4375230" cy="535305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3" name="Slide Number Placeholder 2"/>
          <p:cNvSpPr>
            <a:spLocks noGrp="1"/>
          </p:cNvSpPr>
          <p:nvPr>
            <p:ph type="sldNum" sz="quarter" idx="15"/>
          </p:nvPr>
        </p:nvSpPr>
        <p:spPr>
          <a:xfrm>
            <a:off x="22993622" y="12958574"/>
            <a:ext cx="1069659" cy="373536"/>
          </a:xfrm>
          <a:prstGeom prst="rect">
            <a:avLst/>
          </a:prstGeom>
        </p:spPr>
        <p:txBody>
          <a:bodyPr/>
          <a:lstStyle/>
          <a:p>
            <a:fld id="{025DA317-4B21-49E8-BF0F-8129083092EA}" type="slidenum">
              <a:rPr lang="fr-FR" smtClean="0"/>
              <a:t>‹#›</a:t>
            </a:fld>
            <a:endParaRPr lang="fr-FR"/>
          </a:p>
        </p:txBody>
      </p:sp>
      <p:sp>
        <p:nvSpPr>
          <p:cNvPr id="11" name="ZoneTexte 10"/>
          <p:cNvSpPr txBox="1">
            <a:spLocks noChangeArrowheads="1"/>
          </p:cNvSpPr>
          <p:nvPr userDrawn="1"/>
        </p:nvSpPr>
        <p:spPr bwMode="auto">
          <a:xfrm>
            <a:off x="9497935" y="1296277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
        <p:nvSpPr>
          <p:cNvPr id="14" name="Rectangle 13"/>
          <p:cNvSpPr/>
          <p:nvPr userDrawn="1"/>
        </p:nvSpPr>
        <p:spPr>
          <a:xfrm>
            <a:off x="9497933" y="191588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5" name="Title 1"/>
          <p:cNvSpPr>
            <a:spLocks noGrp="1"/>
          </p:cNvSpPr>
          <p:nvPr>
            <p:ph type="title"/>
          </p:nvPr>
        </p:nvSpPr>
        <p:spPr>
          <a:xfrm>
            <a:off x="9276770" y="730252"/>
            <a:ext cx="14786513" cy="1324972"/>
          </a:xfrm>
          <a:prstGeom prst="rect">
            <a:avLst/>
          </a:prstGeom>
        </p:spPr>
        <p:txBody>
          <a:bodyPr>
            <a:normAutofit/>
          </a:bodyPr>
          <a:lstStyle>
            <a:lvl1pPr>
              <a:defRPr sz="5600"/>
            </a:lvl1pPr>
          </a:lstStyle>
          <a:p>
            <a:r>
              <a:rPr lang="en-US"/>
              <a:t>Click to edit Master title style</a:t>
            </a:r>
            <a:endParaRPr lang="fr-FR"/>
          </a:p>
        </p:txBody>
      </p:sp>
    </p:spTree>
    <p:extLst>
      <p:ext uri="{BB962C8B-B14F-4D97-AF65-F5344CB8AC3E}">
        <p14:creationId xmlns:p14="http://schemas.microsoft.com/office/powerpoint/2010/main" val="2502726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with picture above - Blue">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a:xfrm>
            <a:off x="21948458" y="12958818"/>
            <a:ext cx="1340601" cy="417548"/>
          </a:xfrm>
          <a:prstGeom prst="rect">
            <a:avLst/>
          </a:prstGeom>
        </p:spPr>
        <p:txBody>
          <a:bodyPr/>
          <a:lstStyle/>
          <a:p>
            <a:fld id="{025DA317-4B21-49E8-BF0F-8129083092EA}" type="slidenum">
              <a:rPr lang="fr-FR" smtClean="0"/>
              <a:t>‹#›</a:t>
            </a:fld>
            <a:endParaRPr lang="fr-FR"/>
          </a:p>
        </p:txBody>
      </p:sp>
      <p:sp>
        <p:nvSpPr>
          <p:cNvPr id="9" name="Picture Placeholder 2"/>
          <p:cNvSpPr>
            <a:spLocks noGrp="1"/>
          </p:cNvSpPr>
          <p:nvPr>
            <p:ph type="pic" sz="quarter" idx="11"/>
          </p:nvPr>
        </p:nvSpPr>
        <p:spPr>
          <a:xfrm>
            <a:off x="582929" y="2"/>
            <a:ext cx="23821591" cy="4572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Rectangle 7"/>
          <p:cNvSpPr/>
          <p:nvPr userDrawn="1"/>
        </p:nvSpPr>
        <p:spPr>
          <a:xfrm>
            <a:off x="1731051" y="5757639"/>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Title 1"/>
          <p:cNvSpPr>
            <a:spLocks noGrp="1"/>
          </p:cNvSpPr>
          <p:nvPr>
            <p:ph type="title"/>
          </p:nvPr>
        </p:nvSpPr>
        <p:spPr>
          <a:xfrm>
            <a:off x="1463231" y="4572002"/>
            <a:ext cx="21825828" cy="1324972"/>
          </a:xfrm>
          <a:prstGeom prst="rect">
            <a:avLst/>
          </a:prstGeom>
        </p:spPr>
        <p:txBody>
          <a:bodyPr/>
          <a:lstStyle/>
          <a:p>
            <a:r>
              <a:rPr lang="en-US"/>
              <a:t>Click to edit Master title style</a:t>
            </a:r>
            <a:endParaRPr lang="fr-FR"/>
          </a:p>
        </p:txBody>
      </p:sp>
      <p:sp>
        <p:nvSpPr>
          <p:cNvPr id="15" name="Text Placeholder 18"/>
          <p:cNvSpPr>
            <a:spLocks noGrp="1"/>
          </p:cNvSpPr>
          <p:nvPr>
            <p:ph type="body" sz="quarter" idx="12"/>
          </p:nvPr>
        </p:nvSpPr>
        <p:spPr>
          <a:xfrm>
            <a:off x="1654846" y="6096000"/>
            <a:ext cx="21634215" cy="666205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0" name="TextBox 9"/>
          <p:cNvSpPr txBox="1"/>
          <p:nvPr userDrawn="1"/>
        </p:nvSpPr>
        <p:spPr>
          <a:xfrm>
            <a:off x="21094831" y="4928812"/>
            <a:ext cx="3309689" cy="369332"/>
          </a:xfrm>
          <a:prstGeom prst="rect">
            <a:avLst/>
          </a:prstGeom>
          <a:solidFill>
            <a:schemeClr val="accent3"/>
          </a:solidFill>
        </p:spPr>
        <p:txBody>
          <a:bodyPr wrap="square" rtlCol="0">
            <a:spAutoFit/>
          </a:bodyPr>
          <a:lstStyle/>
          <a:p>
            <a:pPr algn="r"/>
            <a:r>
              <a:rPr lang="en-US" sz="1800" b="1" i="1">
                <a:solidFill>
                  <a:schemeClr val="tx2"/>
                </a:solidFill>
                <a:latin typeface="Arial" panose="020B0604020202020204" pitchFamily="34" charset="0"/>
                <a:cs typeface="Arial" panose="020B0604020202020204" pitchFamily="34" charset="0"/>
              </a:rPr>
              <a:t>FOR INTERNAL USE ONLY</a:t>
            </a:r>
            <a:endParaRPr lang="fr-FR" sz="1800" b="1" i="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669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565585" y="0"/>
            <a:ext cx="23821591"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8" name="Text Placeholder 18"/>
          <p:cNvSpPr>
            <a:spLocks noGrp="1"/>
          </p:cNvSpPr>
          <p:nvPr>
            <p:ph type="body" sz="quarter" idx="12" hasCustomPrompt="1"/>
          </p:nvPr>
        </p:nvSpPr>
        <p:spPr>
          <a:xfrm>
            <a:off x="10593179" y="6718301"/>
            <a:ext cx="12536532" cy="5127626"/>
          </a:xfrm>
          <a:prstGeom prst="rect">
            <a:avLst/>
          </a:prstGeom>
          <a:solidFill>
            <a:srgbClr val="FFFFFF">
              <a:alpha val="30196"/>
            </a:srgbClr>
          </a:solidFill>
        </p:spPr>
        <p:txBody>
          <a:bodyPr/>
          <a:lstStyle>
            <a:lvl1pPr marL="0" indent="0">
              <a:buNone/>
              <a:defRPr b="1" i="1"/>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Write your quote here…</a:t>
            </a:r>
            <a:endParaRPr lang="fr-FR"/>
          </a:p>
        </p:txBody>
      </p:sp>
      <p:sp>
        <p:nvSpPr>
          <p:cNvPr id="13" name="Text Placeholder 18"/>
          <p:cNvSpPr>
            <a:spLocks noGrp="1"/>
          </p:cNvSpPr>
          <p:nvPr>
            <p:ph type="body" sz="quarter" idx="14" hasCustomPrompt="1"/>
          </p:nvPr>
        </p:nvSpPr>
        <p:spPr>
          <a:xfrm>
            <a:off x="10593179" y="11845927"/>
            <a:ext cx="12536532" cy="747526"/>
          </a:xfrm>
          <a:prstGeom prst="rect">
            <a:avLst/>
          </a:prstGeom>
          <a:noFill/>
        </p:spPr>
        <p:txBody>
          <a:bodyPr>
            <a:normAutofit/>
          </a:bodyPr>
          <a:lstStyle>
            <a:lvl1pPr marL="0" indent="0" algn="r">
              <a:buNone/>
              <a:defRPr sz="4000" b="0" i="0"/>
            </a:lvl1pPr>
            <a:lvl2pPr marL="914400" indent="0">
              <a:buNone/>
              <a:defRPr b="1" i="1"/>
            </a:lvl2pPr>
            <a:lvl3pPr marL="1828800" indent="0">
              <a:buNone/>
              <a:defRPr b="1" i="1"/>
            </a:lvl3pPr>
            <a:lvl4pPr marL="2743200" indent="0">
              <a:buNone/>
              <a:defRPr b="1" i="1"/>
            </a:lvl4pPr>
            <a:lvl5pPr marL="3657600" indent="0">
              <a:buNone/>
              <a:defRPr b="1" i="1"/>
            </a:lvl5pPr>
          </a:lstStyle>
          <a:p>
            <a:pPr lvl="0"/>
            <a:r>
              <a:rPr lang="en-US"/>
              <a:t>Name of speaker + title</a:t>
            </a:r>
            <a:endParaRPr lang="fr-FR"/>
          </a:p>
        </p:txBody>
      </p:sp>
      <p:sp>
        <p:nvSpPr>
          <p:cNvPr id="2" name="Slide Number Placeholder 1"/>
          <p:cNvSpPr>
            <a:spLocks noGrp="1"/>
          </p:cNvSpPr>
          <p:nvPr>
            <p:ph type="sldNum" sz="quarter" idx="15"/>
          </p:nvPr>
        </p:nvSpPr>
        <p:spPr>
          <a:xfrm>
            <a:off x="22349102" y="12958574"/>
            <a:ext cx="780608" cy="365128"/>
          </a:xfrm>
          <a:prstGeom prst="rect">
            <a:avLst/>
          </a:prstGeom>
        </p:spPr>
        <p:txBody>
          <a:bodyPr/>
          <a:lstStyle/>
          <a:p>
            <a:fld id="{025DA317-4B21-49E8-BF0F-8129083092EA}" type="slidenum">
              <a:rPr lang="fr-FR" smtClean="0"/>
              <a:t>‹#›</a:t>
            </a:fld>
            <a:endParaRPr lang="fr-FR"/>
          </a:p>
        </p:txBody>
      </p:sp>
      <p:sp>
        <p:nvSpPr>
          <p:cNvPr id="12" name="ZoneTexte 10"/>
          <p:cNvSpPr txBox="1">
            <a:spLocks noChangeArrowheads="1"/>
          </p:cNvSpPr>
          <p:nvPr userDrawn="1"/>
        </p:nvSpPr>
        <p:spPr bwMode="auto">
          <a:xfrm rot="16200000">
            <a:off x="-1044993" y="11806626"/>
            <a:ext cx="2664824"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latin typeface="Arial" charset="0"/>
                <a:ea typeface="ＭＳ Ｐゴシック" charset="0"/>
              </a:rPr>
              <a:t>BIOMÉRIEUX</a:t>
            </a:r>
          </a:p>
        </p:txBody>
      </p:sp>
    </p:spTree>
    <p:extLst>
      <p:ext uri="{BB962C8B-B14F-4D97-AF65-F5344CB8AC3E}">
        <p14:creationId xmlns:p14="http://schemas.microsoft.com/office/powerpoint/2010/main" val="3780226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3A61-CF4B-9341-9F23-B1C3A4E345F1}"/>
              </a:ext>
            </a:extLst>
          </p:cNvPr>
          <p:cNvSpPr>
            <a:spLocks noGrp="1"/>
          </p:cNvSpPr>
          <p:nvPr>
            <p:ph type="title"/>
          </p:nvPr>
        </p:nvSpPr>
        <p:spPr>
          <a:xfrm>
            <a:off x="1436027" y="4761167"/>
            <a:ext cx="21274530" cy="2651126"/>
          </a:xfrm>
        </p:spPr>
        <p:txBody>
          <a:bodyPr/>
          <a:lstStyle>
            <a:lvl1pPr>
              <a:defRPr b="1">
                <a:solidFill>
                  <a:srgbClr val="00417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9A6578B-A971-2142-8C76-E774C41344AF}"/>
              </a:ext>
            </a:extLst>
          </p:cNvPr>
          <p:cNvSpPr>
            <a:spLocks noGrp="1"/>
          </p:cNvSpPr>
          <p:nvPr>
            <p:ph idx="1"/>
          </p:nvPr>
        </p:nvSpPr>
        <p:spPr>
          <a:xfrm>
            <a:off x="1436027" y="7412291"/>
            <a:ext cx="21274530" cy="5488702"/>
          </a:xfrm>
        </p:spPr>
        <p:txBody>
          <a:bodyPr/>
          <a:lstStyle>
            <a:lvl1pPr>
              <a:defRPr>
                <a:solidFill>
                  <a:srgbClr val="00417F"/>
                </a:solidFill>
                <a:latin typeface="Arial" panose="020B0604020202020204" pitchFamily="34" charset="0"/>
                <a:cs typeface="Arial" panose="020B0604020202020204" pitchFamily="34" charset="0"/>
              </a:defRPr>
            </a:lvl1pPr>
            <a:lvl2pPr>
              <a:defRPr>
                <a:solidFill>
                  <a:srgbClr val="00417F"/>
                </a:solidFill>
                <a:latin typeface="Arial" panose="020B0604020202020204" pitchFamily="34" charset="0"/>
                <a:cs typeface="Arial" panose="020B0604020202020204" pitchFamily="34" charset="0"/>
              </a:defRPr>
            </a:lvl2pPr>
            <a:lvl3pPr>
              <a:defRPr>
                <a:solidFill>
                  <a:srgbClr val="00417F"/>
                </a:solidFill>
                <a:latin typeface="Arial" panose="020B0604020202020204" pitchFamily="34" charset="0"/>
                <a:cs typeface="Arial" panose="020B0604020202020204" pitchFamily="34" charset="0"/>
              </a:defRPr>
            </a:lvl3pPr>
            <a:lvl4pPr>
              <a:defRPr>
                <a:solidFill>
                  <a:srgbClr val="00417F"/>
                </a:solidFill>
                <a:latin typeface="Arial" panose="020B0604020202020204" pitchFamily="34" charset="0"/>
                <a:cs typeface="Arial" panose="020B0604020202020204" pitchFamily="34" charset="0"/>
              </a:defRPr>
            </a:lvl4pPr>
            <a:lvl5pPr>
              <a:defRPr>
                <a:solidFill>
                  <a:srgbClr val="00417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222AAE3-21E5-3E4B-A8DA-DBB2F8785089}"/>
              </a:ext>
            </a:extLst>
          </p:cNvPr>
          <p:cNvSpPr/>
          <p:nvPr userDrawn="1"/>
        </p:nvSpPr>
        <p:spPr>
          <a:xfrm>
            <a:off x="-2" y="3176244"/>
            <a:ext cx="24387175" cy="1574660"/>
          </a:xfrm>
          <a:prstGeom prst="rect">
            <a:avLst/>
          </a:prstGeom>
          <a:solidFill>
            <a:srgbClr val="949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8" name="Picture 7">
            <a:extLst>
              <a:ext uri="{FF2B5EF4-FFF2-40B4-BE49-F238E27FC236}">
                <a16:creationId xmlns:a16="http://schemas.microsoft.com/office/drawing/2014/main" id="{41894A4C-20D7-FD4A-9683-21692C706ED2}"/>
              </a:ext>
            </a:extLst>
          </p:cNvPr>
          <p:cNvPicPr>
            <a:picLocks noChangeAspect="1"/>
          </p:cNvPicPr>
          <p:nvPr userDrawn="1"/>
        </p:nvPicPr>
        <p:blipFill>
          <a:blip r:embed="rId2"/>
          <a:stretch>
            <a:fillRect/>
          </a:stretch>
        </p:blipFill>
        <p:spPr>
          <a:xfrm>
            <a:off x="19279673" y="-183914"/>
            <a:ext cx="5116784" cy="3615308"/>
          </a:xfrm>
          <a:prstGeom prst="rect">
            <a:avLst/>
          </a:prstGeom>
        </p:spPr>
      </p:pic>
      <p:pic>
        <p:nvPicPr>
          <p:cNvPr id="9" name="Picture 8">
            <a:extLst>
              <a:ext uri="{FF2B5EF4-FFF2-40B4-BE49-F238E27FC236}">
                <a16:creationId xmlns:a16="http://schemas.microsoft.com/office/drawing/2014/main" id="{DE6423CC-4FDC-2543-B409-2A0BF63E5B09}"/>
              </a:ext>
            </a:extLst>
          </p:cNvPr>
          <p:cNvPicPr>
            <a:picLocks noChangeAspect="1"/>
          </p:cNvPicPr>
          <p:nvPr userDrawn="1"/>
        </p:nvPicPr>
        <p:blipFill>
          <a:blip r:embed="rId3"/>
          <a:stretch>
            <a:fillRect/>
          </a:stretch>
        </p:blipFill>
        <p:spPr>
          <a:xfrm>
            <a:off x="616308" y="1636726"/>
            <a:ext cx="4912792" cy="669840"/>
          </a:xfrm>
          <a:prstGeom prst="rect">
            <a:avLst/>
          </a:prstGeom>
        </p:spPr>
      </p:pic>
      <p:pic>
        <p:nvPicPr>
          <p:cNvPr id="11" name="Picture 10">
            <a:extLst>
              <a:ext uri="{FF2B5EF4-FFF2-40B4-BE49-F238E27FC236}">
                <a16:creationId xmlns:a16="http://schemas.microsoft.com/office/drawing/2014/main" id="{4AFBA42C-5EEC-2D4A-AE1E-715375CFE8A0}"/>
              </a:ext>
            </a:extLst>
          </p:cNvPr>
          <p:cNvPicPr>
            <a:picLocks noChangeAspect="1"/>
          </p:cNvPicPr>
          <p:nvPr userDrawn="1"/>
        </p:nvPicPr>
        <p:blipFill rotWithShape="1">
          <a:blip r:embed="rId4"/>
          <a:srcRect b="22053"/>
          <a:stretch/>
        </p:blipFill>
        <p:spPr>
          <a:xfrm>
            <a:off x="1436030" y="3351883"/>
            <a:ext cx="3306849" cy="1169474"/>
          </a:xfrm>
          <a:prstGeom prst="rect">
            <a:avLst/>
          </a:prstGeom>
        </p:spPr>
      </p:pic>
    </p:spTree>
    <p:extLst>
      <p:ext uri="{BB962C8B-B14F-4D97-AF65-F5344CB8AC3E}">
        <p14:creationId xmlns:p14="http://schemas.microsoft.com/office/powerpoint/2010/main" val="2607047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ondary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3A5596-8BC5-1046-BDFE-C98A8499F382}"/>
              </a:ext>
            </a:extLst>
          </p:cNvPr>
          <p:cNvSpPr/>
          <p:nvPr userDrawn="1"/>
        </p:nvSpPr>
        <p:spPr>
          <a:xfrm flipV="1">
            <a:off x="1" y="2095507"/>
            <a:ext cx="2015328" cy="313266"/>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4800"/>
              <a:t>   </a:t>
            </a:r>
          </a:p>
        </p:txBody>
      </p:sp>
      <p:sp>
        <p:nvSpPr>
          <p:cNvPr id="6" name="Line 19">
            <a:extLst>
              <a:ext uri="{FF2B5EF4-FFF2-40B4-BE49-F238E27FC236}">
                <a16:creationId xmlns:a16="http://schemas.microsoft.com/office/drawing/2014/main" id="{83FCE7DE-8EAF-E446-81D8-B5DD8D97D387}"/>
              </a:ext>
            </a:extLst>
          </p:cNvPr>
          <p:cNvSpPr>
            <a:spLocks noChangeShapeType="1"/>
          </p:cNvSpPr>
          <p:nvPr userDrawn="1"/>
        </p:nvSpPr>
        <p:spPr bwMode="auto">
          <a:xfrm>
            <a:off x="0" y="2501902"/>
            <a:ext cx="24387175" cy="0"/>
          </a:xfrm>
          <a:prstGeom prst="line">
            <a:avLst/>
          </a:prstGeom>
          <a:noFill/>
          <a:ln w="79375">
            <a:solidFill>
              <a:schemeClr val="bg1">
                <a:lumMod val="85000"/>
              </a:schemeClr>
            </a:solidFill>
            <a:round/>
            <a:headEnd type="none" w="sm" len="sm"/>
            <a:tailEnd type="none" w="sm" len="sm"/>
          </a:ln>
          <a:extLst>
            <a:ext uri="{909E8E84-426E-40DD-AFC4-6F175D3DCCD1}">
              <a14:hiddenFill xmlns:a14="http://schemas.microsoft.com/office/drawing/2010/main">
                <a:noFill/>
              </a14:hiddenFill>
            </a:ext>
          </a:extLst>
        </p:spPr>
        <p:txBody>
          <a:bodyPr/>
          <a:lstStyle/>
          <a:p>
            <a:pPr eaLnBrk="0" hangingPunct="0">
              <a:defRPr/>
            </a:pPr>
            <a:endParaRPr lang="en-US" sz="4800">
              <a:latin typeface="Arial" charset="0"/>
              <a:ea typeface="ＭＳ Ｐゴシック" charset="-128"/>
              <a:cs typeface="+mn-cs"/>
            </a:endParaRPr>
          </a:p>
        </p:txBody>
      </p:sp>
      <p:sp>
        <p:nvSpPr>
          <p:cNvPr id="7" name="Rectangle 6">
            <a:extLst>
              <a:ext uri="{FF2B5EF4-FFF2-40B4-BE49-F238E27FC236}">
                <a16:creationId xmlns:a16="http://schemas.microsoft.com/office/drawing/2014/main" id="{0653E3AF-C805-8B47-9604-089DC5FB4881}"/>
              </a:ext>
            </a:extLst>
          </p:cNvPr>
          <p:cNvSpPr/>
          <p:nvPr userDrawn="1"/>
        </p:nvSpPr>
        <p:spPr>
          <a:xfrm flipV="1">
            <a:off x="1" y="12835469"/>
            <a:ext cx="2015328" cy="880534"/>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4800"/>
          </a:p>
        </p:txBody>
      </p:sp>
      <p:sp>
        <p:nvSpPr>
          <p:cNvPr id="8" name="Rectangle 7">
            <a:extLst>
              <a:ext uri="{FF2B5EF4-FFF2-40B4-BE49-F238E27FC236}">
                <a16:creationId xmlns:a16="http://schemas.microsoft.com/office/drawing/2014/main" id="{C0F24E4D-F4E3-714E-81EF-EEF3C94460C3}"/>
              </a:ext>
            </a:extLst>
          </p:cNvPr>
          <p:cNvSpPr>
            <a:spLocks noChangeArrowheads="1"/>
          </p:cNvSpPr>
          <p:nvPr userDrawn="1"/>
        </p:nvSpPr>
        <p:spPr bwMode="auto">
          <a:xfrm>
            <a:off x="355647" y="13000572"/>
            <a:ext cx="1287102"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fld id="{7F38F4F1-A675-1146-9B18-F4E7954AD432}" type="slidenum">
              <a:rPr lang="en-US" altLang="en-US" sz="2134" b="1">
                <a:solidFill>
                  <a:schemeClr val="bg1"/>
                </a:solidFill>
              </a:rPr>
              <a:pPr algn="ctr" eaLnBrk="1" hangingPunct="1"/>
              <a:t>‹#›</a:t>
            </a:fld>
            <a:endParaRPr lang="en-US" altLang="en-US" sz="2134" b="1">
              <a:solidFill>
                <a:schemeClr val="bg1"/>
              </a:solidFill>
            </a:endParaRPr>
          </a:p>
        </p:txBody>
      </p:sp>
      <p:sp>
        <p:nvSpPr>
          <p:cNvPr id="3" name="Espace réservé du contenu 2"/>
          <p:cNvSpPr>
            <a:spLocks noGrp="1"/>
          </p:cNvSpPr>
          <p:nvPr>
            <p:ph idx="1"/>
          </p:nvPr>
        </p:nvSpPr>
        <p:spPr>
          <a:xfrm>
            <a:off x="2015336" y="2881751"/>
            <a:ext cx="20356516" cy="9940690"/>
          </a:xfrm>
        </p:spPr>
        <p:txBody>
          <a:bodyPr>
            <a:normAutofit/>
          </a:bodyPr>
          <a:lstStyle>
            <a:lvl1pPr>
              <a:lnSpc>
                <a:spcPct val="100000"/>
              </a:lnSpc>
              <a:spcBef>
                <a:spcPts val="5334"/>
              </a:spcBef>
              <a:defRPr sz="4800" b="1">
                <a:solidFill>
                  <a:srgbClr val="004080"/>
                </a:solidFill>
                <a:latin typeface="Arial" panose="020B0604020202020204" pitchFamily="34" charset="0"/>
                <a:cs typeface="Arial" panose="020B0604020202020204" pitchFamily="34" charset="0"/>
              </a:defRPr>
            </a:lvl1pPr>
            <a:lvl2pPr marL="1185304" indent="-351360">
              <a:lnSpc>
                <a:spcPct val="100000"/>
              </a:lnSpc>
              <a:spcBef>
                <a:spcPts val="1600"/>
              </a:spcBef>
              <a:tabLst/>
              <a:defRPr sz="4000" b="1">
                <a:solidFill>
                  <a:schemeClr val="tx1"/>
                </a:solidFill>
                <a:latin typeface="Arial" panose="020B0604020202020204" pitchFamily="34" charset="0"/>
                <a:cs typeface="Arial" panose="020B0604020202020204" pitchFamily="34" charset="0"/>
              </a:defRPr>
            </a:lvl2pPr>
            <a:lvl3pPr>
              <a:lnSpc>
                <a:spcPct val="100000"/>
              </a:lnSpc>
              <a:defRPr sz="3600" b="1">
                <a:solidFill>
                  <a:srgbClr val="808080"/>
                </a:solidFill>
                <a:latin typeface="Arial" panose="020B0604020202020204" pitchFamily="34" charset="0"/>
                <a:cs typeface="Arial" panose="020B0604020202020204" pitchFamily="34" charset="0"/>
              </a:defRPr>
            </a:lvl3pPr>
            <a:lvl4pPr>
              <a:lnSpc>
                <a:spcPct val="100000"/>
              </a:lnSpc>
              <a:defRPr sz="3600" b="1">
                <a:solidFill>
                  <a:srgbClr val="808080"/>
                </a:solidFill>
                <a:latin typeface="Arial" panose="020B0604020202020204" pitchFamily="34" charset="0"/>
                <a:cs typeface="Arial" panose="020B0604020202020204" pitchFamily="34" charset="0"/>
              </a:defRPr>
            </a:lvl4pPr>
            <a:lvl5pPr>
              <a:lnSpc>
                <a:spcPct val="100000"/>
              </a:lnSpc>
              <a:defRPr sz="3600" b="1">
                <a:solidFill>
                  <a:srgbClr val="80808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title" hasCustomPrompt="1"/>
          </p:nvPr>
        </p:nvSpPr>
        <p:spPr bwMode="auto">
          <a:xfrm>
            <a:off x="2015334" y="6"/>
            <a:ext cx="19375323" cy="2400000"/>
          </a:xfrm>
          <a:prstGeom prst="rect">
            <a:avLst/>
          </a:prstGeom>
          <a:noFill/>
          <a:ln>
            <a:noFill/>
          </a:ln>
          <a:extLst>
            <a:ext uri="{FAA26D3D-D897-4be2-8F04-BA451C77F1D7}"/>
          </a:extLst>
        </p:spPr>
        <p:txBody>
          <a:bodyPr anchor="ctr">
            <a:normAutofit/>
          </a:bodyPr>
          <a:lstStyle>
            <a:lvl1pPr>
              <a:defRPr sz="4800" b="1" cap="all">
                <a:solidFill>
                  <a:srgbClr val="004080"/>
                </a:solidFill>
                <a:latin typeface="Arial" panose="020B0604020202020204" pitchFamily="34" charset="0"/>
                <a:cs typeface="Arial" panose="020B0604020202020204" pitchFamily="34" charset="0"/>
              </a:defRPr>
            </a:lvl1pPr>
          </a:lstStyle>
          <a:p>
            <a:pPr lvl="0"/>
            <a:r>
              <a:rPr lang="en-US" noProof="0"/>
              <a:t>Click to edit the title</a:t>
            </a:r>
          </a:p>
        </p:txBody>
      </p:sp>
    </p:spTree>
    <p:extLst>
      <p:ext uri="{BB962C8B-B14F-4D97-AF65-F5344CB8AC3E}">
        <p14:creationId xmlns:p14="http://schemas.microsoft.com/office/powerpoint/2010/main" val="1261184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mparison slide">
    <p:spTree>
      <p:nvGrpSpPr>
        <p:cNvPr id="1" name=""/>
        <p:cNvGrpSpPr/>
        <p:nvPr/>
      </p:nvGrpSpPr>
      <p:grpSpPr>
        <a:xfrm>
          <a:off x="0" y="0"/>
          <a:ext cx="0" cy="0"/>
          <a:chOff x="0" y="0"/>
          <a:chExt cx="0" cy="0"/>
        </a:xfrm>
      </p:grpSpPr>
      <p:sp>
        <p:nvSpPr>
          <p:cNvPr id="7" name="Rectangle 6"/>
          <p:cNvSpPr/>
          <p:nvPr userDrawn="1"/>
        </p:nvSpPr>
        <p:spPr>
          <a:xfrm flipV="1">
            <a:off x="1" y="2095507"/>
            <a:ext cx="2015328" cy="313266"/>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a:t>   </a:t>
            </a:r>
          </a:p>
        </p:txBody>
      </p:sp>
      <p:sp>
        <p:nvSpPr>
          <p:cNvPr id="8" name="Line 19"/>
          <p:cNvSpPr>
            <a:spLocks noChangeShapeType="1"/>
          </p:cNvSpPr>
          <p:nvPr userDrawn="1"/>
        </p:nvSpPr>
        <p:spPr bwMode="auto">
          <a:xfrm>
            <a:off x="0" y="2501902"/>
            <a:ext cx="24387175" cy="0"/>
          </a:xfrm>
          <a:prstGeom prst="line">
            <a:avLst/>
          </a:prstGeom>
          <a:noFill/>
          <a:ln w="79375">
            <a:solidFill>
              <a:schemeClr val="bg1">
                <a:lumMod val="85000"/>
              </a:schemeClr>
            </a:solidFill>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4800">
              <a:latin typeface="Arial" charset="0"/>
              <a:ea typeface="ＭＳ Ｐゴシック" charset="-128"/>
            </a:endParaRPr>
          </a:p>
        </p:txBody>
      </p:sp>
      <p:sp>
        <p:nvSpPr>
          <p:cNvPr id="10" name="Rectangle 9"/>
          <p:cNvSpPr/>
          <p:nvPr userDrawn="1"/>
        </p:nvSpPr>
        <p:spPr>
          <a:xfrm flipV="1">
            <a:off x="1" y="12835469"/>
            <a:ext cx="2015328" cy="880534"/>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fr-FR" sz="4800">
              <a:solidFill>
                <a:srgbClr val="FFFFFF"/>
              </a:solidFill>
            </a:endParaRPr>
          </a:p>
        </p:txBody>
      </p:sp>
      <p:sp>
        <p:nvSpPr>
          <p:cNvPr id="11" name="Rectangle 10"/>
          <p:cNvSpPr>
            <a:spLocks noChangeArrowheads="1"/>
          </p:cNvSpPr>
          <p:nvPr userDrawn="1"/>
        </p:nvSpPr>
        <p:spPr bwMode="auto">
          <a:xfrm>
            <a:off x="355647" y="13000572"/>
            <a:ext cx="1287102"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fld id="{9A41CAFA-F857-4E69-8531-B3CE71BE1C52}" type="slidenum">
              <a:rPr lang="en-US" altLang="en-US" sz="2134" b="1" smtClean="0">
                <a:solidFill>
                  <a:schemeClr val="bg1"/>
                </a:solidFill>
              </a:rPr>
              <a:pPr algn="ctr" eaLnBrk="1" hangingPunct="1">
                <a:defRPr/>
              </a:pPr>
              <a:t>‹#›</a:t>
            </a:fld>
            <a:endParaRPr lang="en-US" altLang="en-US" sz="2134" b="1">
              <a:solidFill>
                <a:schemeClr val="bg1"/>
              </a:solidFill>
            </a:endParaRPr>
          </a:p>
        </p:txBody>
      </p:sp>
      <p:sp>
        <p:nvSpPr>
          <p:cNvPr id="3" name="Espace réservé du texte 2"/>
          <p:cNvSpPr>
            <a:spLocks noGrp="1"/>
          </p:cNvSpPr>
          <p:nvPr>
            <p:ph type="body" idx="1"/>
          </p:nvPr>
        </p:nvSpPr>
        <p:spPr>
          <a:xfrm>
            <a:off x="2015329" y="2880003"/>
            <a:ext cx="9792981" cy="1279526"/>
          </a:xfrm>
          <a:solidFill>
            <a:schemeClr val="bg1">
              <a:lumMod val="85000"/>
            </a:schemeClr>
          </a:solidFill>
        </p:spPr>
        <p:txBody>
          <a:bodyPr lIns="108000" anchor="ctr"/>
          <a:lstStyle>
            <a:lvl1pPr marL="0" indent="0" algn="ctr">
              <a:buNone/>
              <a:defRPr sz="4266" b="1" cap="all" baseline="0"/>
            </a:lvl1pPr>
            <a:lvl2pPr marL="1625440" indent="0">
              <a:buNone/>
              <a:defRPr sz="7112" b="1"/>
            </a:lvl2pPr>
            <a:lvl3pPr marL="3250878" indent="0">
              <a:buNone/>
              <a:defRPr sz="6400" b="1"/>
            </a:lvl3pPr>
            <a:lvl4pPr marL="4876316" indent="0">
              <a:buNone/>
              <a:defRPr sz="5688" b="1"/>
            </a:lvl4pPr>
            <a:lvl5pPr marL="6501752" indent="0">
              <a:buNone/>
              <a:defRPr sz="5688" b="1"/>
            </a:lvl5pPr>
            <a:lvl6pPr marL="8127188" indent="0">
              <a:buNone/>
              <a:defRPr sz="5688" b="1"/>
            </a:lvl6pPr>
            <a:lvl7pPr marL="9752628" indent="0">
              <a:buNone/>
              <a:defRPr sz="5688" b="1"/>
            </a:lvl7pPr>
            <a:lvl8pPr marL="11378062" indent="0">
              <a:buNone/>
              <a:defRPr sz="5688" b="1"/>
            </a:lvl8pPr>
            <a:lvl9pPr marL="13003502" indent="0">
              <a:buNone/>
              <a:defRPr sz="5688" b="1"/>
            </a:lvl9pPr>
          </a:lstStyle>
          <a:p>
            <a:pPr lvl="0"/>
            <a:r>
              <a:rPr lang="en-US" noProof="0" err="1"/>
              <a:t>Cliquez</a:t>
            </a:r>
            <a:r>
              <a:rPr lang="en-US" noProof="0"/>
              <a:t> pour modifier les styles du </a:t>
            </a:r>
            <a:r>
              <a:rPr lang="en-US" noProof="0" err="1"/>
              <a:t>texte</a:t>
            </a:r>
            <a:endParaRPr lang="en-US" noProof="0"/>
          </a:p>
        </p:txBody>
      </p:sp>
      <p:sp>
        <p:nvSpPr>
          <p:cNvPr id="4" name="Espace réservé du contenu 3"/>
          <p:cNvSpPr>
            <a:spLocks noGrp="1"/>
          </p:cNvSpPr>
          <p:nvPr>
            <p:ph sz="half" idx="2"/>
          </p:nvPr>
        </p:nvSpPr>
        <p:spPr>
          <a:xfrm>
            <a:off x="2015331" y="4159531"/>
            <a:ext cx="9792977" cy="8663242"/>
          </a:xfrm>
        </p:spPr>
        <p:txBody>
          <a:bodyPr lIns="108000" tIns="108000"/>
          <a:lstStyle>
            <a:lvl1pPr>
              <a:defRPr sz="4266">
                <a:solidFill>
                  <a:srgbClr val="004080"/>
                </a:solidFill>
              </a:defRPr>
            </a:lvl1pPr>
            <a:lvl2pPr>
              <a:defRPr sz="3734"/>
            </a:lvl2pPr>
            <a:lvl3pPr>
              <a:defRPr sz="3200">
                <a:solidFill>
                  <a:srgbClr val="808080"/>
                </a:solidFill>
              </a:defRPr>
            </a:lvl3pPr>
            <a:lvl4pPr>
              <a:defRPr sz="2934">
                <a:solidFill>
                  <a:srgbClr val="808080"/>
                </a:solidFill>
              </a:defRPr>
            </a:lvl4pPr>
            <a:lvl5pPr>
              <a:defRPr sz="2934">
                <a:solidFill>
                  <a:srgbClr val="808080"/>
                </a:solidFill>
              </a:defRPr>
            </a:lvl5pPr>
            <a:lvl6pPr>
              <a:defRPr sz="5688"/>
            </a:lvl6pPr>
            <a:lvl7pPr>
              <a:defRPr sz="5688"/>
            </a:lvl7pPr>
            <a:lvl8pPr>
              <a:defRPr sz="5688"/>
            </a:lvl8pPr>
            <a:lvl9pPr>
              <a:defRPr sz="5688"/>
            </a:lvl9pPr>
          </a:lstStyle>
          <a:p>
            <a:pPr lvl="0"/>
            <a:r>
              <a:rPr lang="en-US" noProof="0" err="1"/>
              <a:t>Cliquez</a:t>
            </a:r>
            <a:r>
              <a:rPr lang="en-US" noProof="0"/>
              <a:t> pour modifier les styles du </a:t>
            </a:r>
            <a:r>
              <a:rPr lang="en-US" noProof="0" err="1"/>
              <a:t>texte</a:t>
            </a:r>
            <a:r>
              <a:rPr lang="en-US" noProof="0"/>
              <a:t> du masque</a:t>
            </a:r>
          </a:p>
          <a:p>
            <a:pPr lvl="1"/>
            <a:r>
              <a:rPr lang="en-US" noProof="0" err="1"/>
              <a:t>Deuxième</a:t>
            </a:r>
            <a:r>
              <a:rPr lang="en-US" noProof="0"/>
              <a:t> </a:t>
            </a:r>
            <a:r>
              <a:rPr lang="en-US" noProof="0" err="1"/>
              <a:t>niveau</a:t>
            </a:r>
            <a:endParaRPr lang="en-US" noProof="0"/>
          </a:p>
          <a:p>
            <a:pPr lvl="2"/>
            <a:r>
              <a:rPr lang="en-US" noProof="0" err="1"/>
              <a:t>Troisième</a:t>
            </a:r>
            <a:r>
              <a:rPr lang="en-US" noProof="0"/>
              <a:t> </a:t>
            </a:r>
            <a:r>
              <a:rPr lang="en-US" noProof="0" err="1"/>
              <a:t>niveau</a:t>
            </a:r>
            <a:endParaRPr lang="en-US" noProof="0"/>
          </a:p>
          <a:p>
            <a:pPr lvl="3"/>
            <a:r>
              <a:rPr lang="en-US" noProof="0" err="1"/>
              <a:t>Quatrième</a:t>
            </a:r>
            <a:r>
              <a:rPr lang="en-US" noProof="0"/>
              <a:t> </a:t>
            </a:r>
            <a:r>
              <a:rPr lang="en-US" noProof="0" err="1"/>
              <a:t>niveau</a:t>
            </a:r>
            <a:endParaRPr lang="en-US" noProof="0"/>
          </a:p>
          <a:p>
            <a:pPr lvl="4"/>
            <a:r>
              <a:rPr lang="en-US" noProof="0" err="1"/>
              <a:t>Cinquième</a:t>
            </a:r>
            <a:r>
              <a:rPr lang="en-US" noProof="0"/>
              <a:t> </a:t>
            </a:r>
            <a:r>
              <a:rPr lang="en-US" noProof="0" err="1"/>
              <a:t>niveau</a:t>
            </a:r>
            <a:endParaRPr lang="en-US" noProof="0"/>
          </a:p>
        </p:txBody>
      </p:sp>
      <p:sp>
        <p:nvSpPr>
          <p:cNvPr id="15" name="Rectangle 17"/>
          <p:cNvSpPr>
            <a:spLocks noGrp="1" noChangeArrowheads="1"/>
          </p:cNvSpPr>
          <p:nvPr>
            <p:ph type="title"/>
          </p:nvPr>
        </p:nvSpPr>
        <p:spPr bwMode="auto">
          <a:xfrm>
            <a:off x="2015334" y="2"/>
            <a:ext cx="16610163" cy="2400000"/>
          </a:xfrm>
          <a:prstGeom prst="rect">
            <a:avLst/>
          </a:prstGeom>
          <a:noFill/>
          <a:ln>
            <a:noFill/>
          </a:ln>
          <a:extLst>
            <a:ext uri="{FAA26D3D-D897-4be2-8F04-BA451C77F1D7}"/>
          </a:extLst>
        </p:spPr>
        <p:txBody>
          <a:bodyPr anchor="ctr"/>
          <a:lstStyle>
            <a:lvl1pPr>
              <a:defRPr sz="6400" cap="all"/>
            </a:lvl1pPr>
          </a:lstStyle>
          <a:p>
            <a:pPr lvl="0"/>
            <a:r>
              <a:rPr lang="en-US" noProof="0" err="1"/>
              <a:t>Cliquez</a:t>
            </a:r>
            <a:r>
              <a:rPr lang="en-US" noProof="0"/>
              <a:t> et </a:t>
            </a:r>
            <a:r>
              <a:rPr lang="en-US" noProof="0" err="1"/>
              <a:t>modifiez</a:t>
            </a:r>
            <a:r>
              <a:rPr lang="en-US" noProof="0"/>
              <a:t> le </a:t>
            </a:r>
            <a:r>
              <a:rPr lang="en-US" noProof="0" err="1"/>
              <a:t>titre</a:t>
            </a:r>
            <a:endParaRPr lang="en-US" noProof="0"/>
          </a:p>
        </p:txBody>
      </p:sp>
      <p:sp>
        <p:nvSpPr>
          <p:cNvPr id="17" name="Espace réservé du texte 2"/>
          <p:cNvSpPr>
            <a:spLocks noGrp="1"/>
          </p:cNvSpPr>
          <p:nvPr>
            <p:ph type="body" idx="10"/>
          </p:nvPr>
        </p:nvSpPr>
        <p:spPr>
          <a:xfrm>
            <a:off x="12578883" y="2880003"/>
            <a:ext cx="9792973" cy="1279526"/>
          </a:xfrm>
          <a:solidFill>
            <a:schemeClr val="bg1">
              <a:lumMod val="85000"/>
            </a:schemeClr>
          </a:solidFill>
        </p:spPr>
        <p:txBody>
          <a:bodyPr lIns="108000" anchor="ctr"/>
          <a:lstStyle>
            <a:lvl1pPr marL="0" indent="0" algn="ctr">
              <a:buNone/>
              <a:defRPr sz="4266" b="1" cap="all" baseline="0">
                <a:solidFill>
                  <a:srgbClr val="004080"/>
                </a:solidFill>
              </a:defRPr>
            </a:lvl1pPr>
            <a:lvl2pPr marL="1625440" indent="0">
              <a:buNone/>
              <a:defRPr sz="7112" b="1"/>
            </a:lvl2pPr>
            <a:lvl3pPr marL="3250878" indent="0">
              <a:buNone/>
              <a:defRPr sz="6400" b="1"/>
            </a:lvl3pPr>
            <a:lvl4pPr marL="4876316" indent="0">
              <a:buNone/>
              <a:defRPr sz="5688" b="1"/>
            </a:lvl4pPr>
            <a:lvl5pPr marL="6501752" indent="0">
              <a:buNone/>
              <a:defRPr sz="5688" b="1"/>
            </a:lvl5pPr>
            <a:lvl6pPr marL="8127188" indent="0">
              <a:buNone/>
              <a:defRPr sz="5688" b="1"/>
            </a:lvl6pPr>
            <a:lvl7pPr marL="9752628" indent="0">
              <a:buNone/>
              <a:defRPr sz="5688" b="1"/>
            </a:lvl7pPr>
            <a:lvl8pPr marL="11378062" indent="0">
              <a:buNone/>
              <a:defRPr sz="5688" b="1"/>
            </a:lvl8pPr>
            <a:lvl9pPr marL="13003502" indent="0">
              <a:buNone/>
              <a:defRPr sz="5688" b="1"/>
            </a:lvl9pPr>
          </a:lstStyle>
          <a:p>
            <a:pPr lvl="0"/>
            <a:r>
              <a:rPr lang="en-US" noProof="0" err="1"/>
              <a:t>Cliquez</a:t>
            </a:r>
            <a:r>
              <a:rPr lang="en-US" noProof="0"/>
              <a:t> pour modifier les styles du </a:t>
            </a:r>
            <a:r>
              <a:rPr lang="en-US" noProof="0" err="1"/>
              <a:t>texte</a:t>
            </a:r>
            <a:endParaRPr lang="en-US" noProof="0"/>
          </a:p>
        </p:txBody>
      </p:sp>
      <p:sp>
        <p:nvSpPr>
          <p:cNvPr id="18" name="Espace réservé du contenu 3"/>
          <p:cNvSpPr>
            <a:spLocks noGrp="1"/>
          </p:cNvSpPr>
          <p:nvPr>
            <p:ph sz="half" idx="11"/>
          </p:nvPr>
        </p:nvSpPr>
        <p:spPr>
          <a:xfrm>
            <a:off x="12578872" y="4159531"/>
            <a:ext cx="9792971" cy="8663242"/>
          </a:xfrm>
        </p:spPr>
        <p:txBody>
          <a:bodyPr lIns="108000" tIns="108000"/>
          <a:lstStyle>
            <a:lvl1pPr>
              <a:defRPr sz="4266">
                <a:solidFill>
                  <a:srgbClr val="004080"/>
                </a:solidFill>
              </a:defRPr>
            </a:lvl1pPr>
            <a:lvl2pPr>
              <a:defRPr sz="3734"/>
            </a:lvl2pPr>
            <a:lvl3pPr>
              <a:defRPr sz="3200">
                <a:solidFill>
                  <a:srgbClr val="808080"/>
                </a:solidFill>
              </a:defRPr>
            </a:lvl3pPr>
            <a:lvl4pPr>
              <a:defRPr sz="2934">
                <a:solidFill>
                  <a:srgbClr val="808080"/>
                </a:solidFill>
              </a:defRPr>
            </a:lvl4pPr>
            <a:lvl5pPr>
              <a:defRPr sz="2934">
                <a:solidFill>
                  <a:srgbClr val="808080"/>
                </a:solidFill>
              </a:defRPr>
            </a:lvl5pPr>
            <a:lvl6pPr>
              <a:defRPr sz="5688"/>
            </a:lvl6pPr>
            <a:lvl7pPr>
              <a:defRPr sz="5688"/>
            </a:lvl7pPr>
            <a:lvl8pPr>
              <a:defRPr sz="5688"/>
            </a:lvl8pPr>
            <a:lvl9pPr>
              <a:defRPr sz="5688"/>
            </a:lvl9pPr>
          </a:lstStyle>
          <a:p>
            <a:pPr lvl="0"/>
            <a:r>
              <a:rPr lang="en-US" noProof="0" err="1"/>
              <a:t>Cliquez</a:t>
            </a:r>
            <a:r>
              <a:rPr lang="en-US" noProof="0"/>
              <a:t> pour modifier les styles du </a:t>
            </a:r>
            <a:r>
              <a:rPr lang="en-US" noProof="0" err="1"/>
              <a:t>texte</a:t>
            </a:r>
            <a:r>
              <a:rPr lang="en-US" noProof="0"/>
              <a:t> du masque</a:t>
            </a:r>
          </a:p>
          <a:p>
            <a:pPr lvl="1"/>
            <a:r>
              <a:rPr lang="en-US" noProof="0" err="1"/>
              <a:t>Deuxième</a:t>
            </a:r>
            <a:r>
              <a:rPr lang="en-US" noProof="0"/>
              <a:t> </a:t>
            </a:r>
            <a:r>
              <a:rPr lang="en-US" noProof="0" err="1"/>
              <a:t>niveau</a:t>
            </a:r>
            <a:endParaRPr lang="en-US" noProof="0"/>
          </a:p>
          <a:p>
            <a:pPr lvl="2"/>
            <a:r>
              <a:rPr lang="en-US" noProof="0" err="1"/>
              <a:t>Troisième</a:t>
            </a:r>
            <a:r>
              <a:rPr lang="en-US" noProof="0"/>
              <a:t> </a:t>
            </a:r>
            <a:r>
              <a:rPr lang="en-US" noProof="0" err="1"/>
              <a:t>niveau</a:t>
            </a:r>
            <a:endParaRPr lang="en-US" noProof="0"/>
          </a:p>
          <a:p>
            <a:pPr lvl="3"/>
            <a:r>
              <a:rPr lang="en-US" noProof="0" err="1"/>
              <a:t>Quatrième</a:t>
            </a:r>
            <a:r>
              <a:rPr lang="en-US" noProof="0"/>
              <a:t> </a:t>
            </a:r>
            <a:r>
              <a:rPr lang="en-US" noProof="0" err="1"/>
              <a:t>niveau</a:t>
            </a:r>
            <a:endParaRPr lang="en-US" noProof="0"/>
          </a:p>
          <a:p>
            <a:pPr lvl="4"/>
            <a:r>
              <a:rPr lang="en-US" noProof="0" err="1"/>
              <a:t>Cinquième</a:t>
            </a:r>
            <a:r>
              <a:rPr lang="en-US" noProof="0"/>
              <a:t> </a:t>
            </a:r>
            <a:r>
              <a:rPr lang="en-US" noProof="0" err="1"/>
              <a:t>niveau</a:t>
            </a:r>
            <a:endParaRPr lang="en-US" noProof="0"/>
          </a:p>
        </p:txBody>
      </p:sp>
      <p:pic>
        <p:nvPicPr>
          <p:cNvPr id="13" name="Image 8">
            <a:extLst>
              <a:ext uri="{FF2B5EF4-FFF2-40B4-BE49-F238E27FC236}">
                <a16:creationId xmlns:a16="http://schemas.microsoft.com/office/drawing/2014/main" id="{1444ACA7-9EFC-2847-9BAA-1FD3A7B200D2}"/>
              </a:ext>
            </a:extLst>
          </p:cNvPr>
          <p:cNvPicPr preferRelativeResize="0">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965397" y="270937"/>
            <a:ext cx="1867145" cy="186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BD50000-EE8C-0E49-87FC-4A228E4CCE13}"/>
              </a:ext>
            </a:extLst>
          </p:cNvPr>
          <p:cNvPicPr>
            <a:picLocks noChangeAspect="1"/>
          </p:cNvPicPr>
          <p:nvPr userDrawn="1"/>
        </p:nvPicPr>
        <p:blipFill>
          <a:blip r:embed="rId3"/>
          <a:stretch>
            <a:fillRect/>
          </a:stretch>
        </p:blipFill>
        <p:spPr>
          <a:xfrm>
            <a:off x="20927909" y="12344189"/>
            <a:ext cx="3306849" cy="1169474"/>
          </a:xfrm>
          <a:prstGeom prst="rect">
            <a:avLst/>
          </a:prstGeom>
        </p:spPr>
      </p:pic>
      <p:sp>
        <p:nvSpPr>
          <p:cNvPr id="16" name="TextBox 15"/>
          <p:cNvSpPr txBox="1">
            <a:spLocks noChangeArrowheads="1"/>
          </p:cNvSpPr>
          <p:nvPr userDrawn="1"/>
        </p:nvSpPr>
        <p:spPr bwMode="auto">
          <a:xfrm>
            <a:off x="10426482" y="13202282"/>
            <a:ext cx="23405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US" altLang="en-US" sz="2000" b="1" u="sng">
                <a:solidFill>
                  <a:srgbClr val="C00000"/>
                </a:solidFill>
              </a:rPr>
              <a:t>INTERNAL USE ONLY</a:t>
            </a:r>
          </a:p>
        </p:txBody>
      </p:sp>
    </p:spTree>
    <p:extLst>
      <p:ext uri="{BB962C8B-B14F-4D97-AF65-F5344CB8AC3E}">
        <p14:creationId xmlns:p14="http://schemas.microsoft.com/office/powerpoint/2010/main" val="165165803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Imag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64" y="5469468"/>
            <a:ext cx="24378708" cy="827616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5401" y="3009905"/>
            <a:ext cx="24412578" cy="2459566"/>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en-US" altLang="fr-FR" sz="4800">
              <a:solidFill>
                <a:srgbClr val="FFFFFF"/>
              </a:solidFill>
            </a:endParaRPr>
          </a:p>
        </p:txBody>
      </p:sp>
      <p:pic>
        <p:nvPicPr>
          <p:cNvPr id="6" name="Imag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30507" y="427573"/>
            <a:ext cx="2155047" cy="21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716399" y="982134"/>
            <a:ext cx="330666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7"/>
          <p:cNvSpPr>
            <a:spLocks noGrp="1" noChangeArrowheads="1"/>
          </p:cNvSpPr>
          <p:nvPr>
            <p:ph type="title"/>
          </p:nvPr>
        </p:nvSpPr>
        <p:spPr bwMode="auto">
          <a:xfrm>
            <a:off x="2015338" y="5740653"/>
            <a:ext cx="20356516" cy="5666694"/>
          </a:xfrm>
          <a:prstGeom prst="rect">
            <a:avLst/>
          </a:prstGeom>
          <a:noFill/>
          <a:ln>
            <a:noFill/>
          </a:ln>
          <a:extLst>
            <a:ext uri="{FAA26D3D-D897-4be2-8F04-BA451C77F1D7}"/>
          </a:extLst>
        </p:spPr>
        <p:txBody>
          <a:bodyPr anchor="t"/>
          <a:lstStyle>
            <a:lvl1pPr algn="r">
              <a:defRPr sz="9066" cap="all">
                <a:solidFill>
                  <a:srgbClr val="004080"/>
                </a:solidFill>
              </a:defRPr>
            </a:lvl1pPr>
          </a:lstStyle>
          <a:p>
            <a:pPr lvl="0"/>
            <a:r>
              <a:rPr lang="en-US" noProof="0" err="1"/>
              <a:t>Cliquez</a:t>
            </a:r>
            <a:r>
              <a:rPr lang="en-US" noProof="0"/>
              <a:t> et </a:t>
            </a:r>
            <a:r>
              <a:rPr lang="en-US" noProof="0" err="1"/>
              <a:t>modifiez</a:t>
            </a:r>
            <a:r>
              <a:rPr lang="en-US" noProof="0"/>
              <a:t> le </a:t>
            </a:r>
            <a:r>
              <a:rPr lang="en-US" noProof="0" err="1"/>
              <a:t>titre</a:t>
            </a:r>
            <a:endParaRPr lang="en-US" noProof="0"/>
          </a:p>
        </p:txBody>
      </p:sp>
    </p:spTree>
    <p:extLst>
      <p:ext uri="{BB962C8B-B14F-4D97-AF65-F5344CB8AC3E}">
        <p14:creationId xmlns:p14="http://schemas.microsoft.com/office/powerpoint/2010/main" val="325309014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Your pictur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r>
              <a:rPr lang="en-US"/>
              <a:t>Click icon to add picture</a:t>
            </a:r>
            <a:endParaRPr lang="fr-FR"/>
          </a:p>
        </p:txBody>
      </p:sp>
      <p:pic>
        <p:nvPicPr>
          <p:cNvPr id="2" name="Picture 1"/>
          <p:cNvPicPr>
            <a:picLocks noChangeAspect="1"/>
          </p:cNvPicPr>
          <p:nvPr userDrawn="1"/>
        </p:nvPicPr>
        <p:blipFill>
          <a:blip r:embed="rId2"/>
          <a:stretch>
            <a:fillRect/>
          </a:stretch>
        </p:blipFill>
        <p:spPr>
          <a:xfrm>
            <a:off x="850807" y="12773760"/>
            <a:ext cx="3036467" cy="646232"/>
          </a:xfrm>
          <a:prstGeom prst="rect">
            <a:avLst/>
          </a:prstGeom>
        </p:spPr>
      </p:pic>
      <p:sp>
        <p:nvSpPr>
          <p:cNvPr id="8" name="Rectangle 7"/>
          <p:cNvSpPr/>
          <p:nvPr userDrawn="1"/>
        </p:nvSpPr>
        <p:spPr>
          <a:xfrm>
            <a:off x="8883901" y="2570665"/>
            <a:ext cx="15154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solidFill>
                <a:schemeClr val="tx2"/>
              </a:solidFill>
            </a:endParaRPr>
          </a:p>
        </p:txBody>
      </p:sp>
      <p:sp>
        <p:nvSpPr>
          <p:cNvPr id="10" name="Text Placeholder 7"/>
          <p:cNvSpPr>
            <a:spLocks noGrp="1"/>
          </p:cNvSpPr>
          <p:nvPr>
            <p:ph type="body" sz="quarter" idx="11"/>
          </p:nvPr>
        </p:nvSpPr>
        <p:spPr>
          <a:xfrm>
            <a:off x="9737453" y="3381376"/>
            <a:ext cx="13826658" cy="9715500"/>
          </a:xfrm>
          <a:prstGeom prst="rect">
            <a:avLst/>
          </a:prstGeom>
        </p:spPr>
        <p:txBody>
          <a:bodyPr anchor="ctr"/>
          <a:lstStyle>
            <a:lvl1pPr>
              <a:spcAft>
                <a:spcPts val="2400"/>
              </a:spcAft>
              <a:buClr>
                <a:schemeClr val="accent3"/>
              </a:buClr>
              <a:defRPr sz="4800">
                <a:solidFill>
                  <a:schemeClr val="tx2"/>
                </a:solidFill>
                <a:latin typeface="Arial" panose="020B0604020202020204" pitchFamily="34" charset="0"/>
                <a:cs typeface="Arial" panose="020B0604020202020204" pitchFamily="34" charset="0"/>
              </a:defRPr>
            </a:lvl1pPr>
            <a:lvl2pPr>
              <a:spcAft>
                <a:spcPts val="2400"/>
              </a:spcAft>
              <a:buClr>
                <a:schemeClr val="accent3"/>
              </a:buClr>
              <a:defRPr sz="4000">
                <a:solidFill>
                  <a:schemeClr val="tx1">
                    <a:lumMod val="50000"/>
                    <a:lumOff val="50000"/>
                  </a:schemeClr>
                </a:solidFill>
                <a:latin typeface="Arial" panose="020B0604020202020204" pitchFamily="34" charset="0"/>
                <a:cs typeface="Arial" panose="020B0604020202020204" pitchFamily="34" charset="0"/>
              </a:defRPr>
            </a:lvl2pPr>
            <a:lvl3pPr>
              <a:spcAft>
                <a:spcPts val="2400"/>
              </a:spcAft>
              <a:buClr>
                <a:schemeClr val="accent3"/>
              </a:buClr>
              <a:defRPr sz="3600">
                <a:solidFill>
                  <a:schemeClr val="tx1">
                    <a:lumMod val="50000"/>
                    <a:lumOff val="50000"/>
                  </a:schemeClr>
                </a:solidFill>
                <a:latin typeface="Arial" panose="020B0604020202020204" pitchFamily="34" charset="0"/>
                <a:cs typeface="Arial" panose="020B0604020202020204" pitchFamily="34" charset="0"/>
              </a:defRPr>
            </a:lvl3pPr>
            <a:lvl4pPr>
              <a:spcAft>
                <a:spcPts val="2400"/>
              </a:spcAft>
              <a:buClr>
                <a:schemeClr val="accent3"/>
              </a:buClr>
              <a:defRPr sz="3200">
                <a:solidFill>
                  <a:schemeClr val="tx1">
                    <a:lumMod val="50000"/>
                    <a:lumOff val="50000"/>
                  </a:schemeClr>
                </a:solidFill>
                <a:latin typeface="Arial" panose="020B0604020202020204" pitchFamily="34" charset="0"/>
                <a:cs typeface="Arial" panose="020B0604020202020204" pitchFamily="34" charset="0"/>
              </a:defRPr>
            </a:lvl4pPr>
            <a:lvl5pPr>
              <a:spcAft>
                <a:spcPts val="2400"/>
              </a:spcAft>
              <a:buClr>
                <a:schemeClr val="accent3"/>
              </a:buClr>
              <a:defRPr sz="32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TextBox 10"/>
          <p:cNvSpPr txBox="1"/>
          <p:nvPr userDrawn="1"/>
        </p:nvSpPr>
        <p:spPr>
          <a:xfrm>
            <a:off x="8761966" y="1401114"/>
            <a:ext cx="14924081" cy="1077218"/>
          </a:xfrm>
          <a:prstGeom prst="rect">
            <a:avLst/>
          </a:prstGeom>
          <a:noFill/>
        </p:spPr>
        <p:txBody>
          <a:bodyPr wrap="square" rtlCol="0">
            <a:spAutoFit/>
          </a:bodyPr>
          <a:lstStyle/>
          <a:p>
            <a:r>
              <a:rPr lang="en-US" sz="6400" b="1" kern="1200" cap="all" baseline="0">
                <a:solidFill>
                  <a:schemeClr val="tx2"/>
                </a:solidFill>
                <a:latin typeface="Arial" panose="020B0604020202020204" pitchFamily="34" charset="0"/>
                <a:ea typeface="+mj-ea"/>
                <a:cs typeface="Arial" panose="020B0604020202020204" pitchFamily="34" charset="0"/>
              </a:rPr>
              <a:t>AGENDA</a:t>
            </a:r>
            <a:endParaRPr lang="fr-FR" sz="6400" b="1" kern="1200" cap="all" baseline="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92185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0" y="2305050"/>
            <a:ext cx="24387175" cy="0"/>
          </a:xfrm>
          <a:prstGeom prst="line">
            <a:avLst/>
          </a:prstGeom>
          <a:noFill/>
          <a:ln w="88900">
            <a:solidFill>
              <a:schemeClr val="bg1">
                <a:lumMod val="85000"/>
              </a:schemeClr>
            </a:solidFill>
            <a:round/>
            <a:headEnd type="none" w="sm" len="sm"/>
            <a:tailEnd type="none" w="sm" len="sm"/>
          </a:ln>
          <a:extLst>
            <a:ext uri="{909E8E84-426E-40DD-AFC4-6F175D3DCCD1}">
              <a14:hiddenFill xmlns:a14="http://schemas.microsoft.com/office/drawing/2010/main">
                <a:noFill/>
              </a14:hiddenFill>
            </a:ext>
          </a:extLst>
        </p:spPr>
        <p:txBody>
          <a:bodyPr/>
          <a:lstStyle/>
          <a:p>
            <a:pPr eaLnBrk="0" hangingPunct="0">
              <a:defRPr/>
            </a:pPr>
            <a:endParaRPr lang="en-US" sz="3600">
              <a:latin typeface="Arial" charset="0"/>
              <a:ea typeface="ＭＳ Ｐゴシック" charset="-128"/>
              <a:cs typeface="+mn-cs"/>
            </a:endParaRPr>
          </a:p>
        </p:txBody>
      </p:sp>
      <p:sp>
        <p:nvSpPr>
          <p:cNvPr id="6" name="Rectangle 5"/>
          <p:cNvSpPr/>
          <p:nvPr userDrawn="1"/>
        </p:nvSpPr>
        <p:spPr>
          <a:xfrm flipV="1">
            <a:off x="1" y="12836531"/>
            <a:ext cx="2015328" cy="879474"/>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3600"/>
          </a:p>
        </p:txBody>
      </p:sp>
      <p:sp>
        <p:nvSpPr>
          <p:cNvPr id="7" name="Rectangle 6"/>
          <p:cNvSpPr>
            <a:spLocks noChangeArrowheads="1"/>
          </p:cNvSpPr>
          <p:nvPr userDrawn="1"/>
        </p:nvSpPr>
        <p:spPr bwMode="auto">
          <a:xfrm>
            <a:off x="355647" y="13058776"/>
            <a:ext cx="1287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fld id="{08A4CF0E-AD0C-4B28-BCCD-99332E9AEDED}" type="slidenum">
              <a:rPr lang="en-US" altLang="en-US" sz="1600" b="1">
                <a:solidFill>
                  <a:schemeClr val="bg1"/>
                </a:solidFill>
              </a:rPr>
              <a:pPr algn="ctr" eaLnBrk="1" hangingPunct="1"/>
              <a:t>‹#›</a:t>
            </a:fld>
            <a:endParaRPr lang="en-US" altLang="en-US" sz="1600" b="1">
              <a:solidFill>
                <a:schemeClr val="bg1"/>
              </a:solidFill>
            </a:endParaRPr>
          </a:p>
        </p:txBody>
      </p:sp>
      <p:sp>
        <p:nvSpPr>
          <p:cNvPr id="9" name="Rectangle 8"/>
          <p:cNvSpPr/>
          <p:nvPr userDrawn="1"/>
        </p:nvSpPr>
        <p:spPr>
          <a:xfrm flipV="1">
            <a:off x="1" y="1946281"/>
            <a:ext cx="2015328" cy="269874"/>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3600"/>
          </a:p>
        </p:txBody>
      </p:sp>
      <p:sp>
        <p:nvSpPr>
          <p:cNvPr id="3" name="Espace réservé du contenu 2"/>
          <p:cNvSpPr>
            <a:spLocks noGrp="1"/>
          </p:cNvSpPr>
          <p:nvPr>
            <p:ph idx="1"/>
          </p:nvPr>
        </p:nvSpPr>
        <p:spPr>
          <a:xfrm>
            <a:off x="2015334" y="3084712"/>
            <a:ext cx="20356516" cy="9754988"/>
          </a:xfrm>
        </p:spPr>
        <p:txBody>
          <a:bodyPr/>
          <a:lstStyle>
            <a:lvl1pPr>
              <a:lnSpc>
                <a:spcPct val="100000"/>
              </a:lnSpc>
              <a:spcBef>
                <a:spcPts val="4000"/>
              </a:spcBef>
              <a:defRPr sz="3600">
                <a:solidFill>
                  <a:srgbClr val="004080"/>
                </a:solidFill>
              </a:defRPr>
            </a:lvl1pPr>
            <a:lvl2pPr marL="889000" indent="-263526">
              <a:lnSpc>
                <a:spcPct val="100000"/>
              </a:lnSpc>
              <a:spcBef>
                <a:spcPts val="1200"/>
              </a:spcBef>
              <a:tabLst/>
              <a:defRPr sz="3000">
                <a:solidFill>
                  <a:schemeClr val="tx1"/>
                </a:solidFill>
              </a:defRPr>
            </a:lvl2pPr>
            <a:lvl3pPr>
              <a:lnSpc>
                <a:spcPct val="100000"/>
              </a:lnSpc>
              <a:defRPr sz="2600">
                <a:solidFill>
                  <a:srgbClr val="808080"/>
                </a:solidFill>
              </a:defRPr>
            </a:lvl3pPr>
            <a:lvl4pPr>
              <a:lnSpc>
                <a:spcPct val="100000"/>
              </a:lnSpc>
              <a:defRPr sz="2400">
                <a:solidFill>
                  <a:srgbClr val="808080"/>
                </a:solidFill>
              </a:defRPr>
            </a:lvl4pPr>
            <a:lvl5pPr>
              <a:lnSpc>
                <a:spcPct val="100000"/>
              </a:lnSpc>
              <a:defRPr sz="2400">
                <a:solidFill>
                  <a:srgbClr val="808080"/>
                </a:solidFill>
              </a:defRPr>
            </a:lvl5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Rectangle 17"/>
          <p:cNvSpPr>
            <a:spLocks noGrp="1" noChangeArrowheads="1"/>
          </p:cNvSpPr>
          <p:nvPr>
            <p:ph type="title"/>
          </p:nvPr>
        </p:nvSpPr>
        <p:spPr bwMode="auto">
          <a:xfrm>
            <a:off x="2015333" y="5"/>
            <a:ext cx="19395919" cy="2216150"/>
          </a:xfrm>
          <a:prstGeom prst="rect">
            <a:avLst/>
          </a:prstGeom>
          <a:noFill/>
          <a:ln>
            <a:noFill/>
          </a:ln>
          <a:extLst>
            <a:ext uri="{FAA26D3D-D897-4be2-8F04-BA451C77F1D7}"/>
          </a:extLst>
        </p:spPr>
        <p:txBody>
          <a:bodyPr anchor="ctr"/>
          <a:lstStyle>
            <a:lvl1pPr>
              <a:lnSpc>
                <a:spcPct val="100000"/>
              </a:lnSpc>
              <a:defRPr sz="4800" cap="all">
                <a:solidFill>
                  <a:srgbClr val="004080"/>
                </a:solidFill>
              </a:defRPr>
            </a:lvl1pPr>
          </a:lstStyle>
          <a:p>
            <a:pPr lvl="0"/>
            <a:r>
              <a:rPr lang="fr-FR" noProof="0"/>
              <a:t>Modifiez le style du titre</a:t>
            </a:r>
            <a:endParaRPr lang="en-US" noProof="0"/>
          </a:p>
        </p:txBody>
      </p:sp>
      <p:pic>
        <p:nvPicPr>
          <p:cNvPr id="10" name="Image 8">
            <a:extLst>
              <a:ext uri="{FF2B5EF4-FFF2-40B4-BE49-F238E27FC236}">
                <a16:creationId xmlns:a16="http://schemas.microsoft.com/office/drawing/2014/main" id="{1444ACA7-9EFC-2847-9BAA-1FD3A7B200D2}"/>
              </a:ext>
            </a:extLst>
          </p:cNvPr>
          <p:cNvPicPr preferRelativeResize="0">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965397" y="270937"/>
            <a:ext cx="1867145" cy="186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BD50000-EE8C-0E49-87FC-4A228E4CCE13}"/>
              </a:ext>
            </a:extLst>
          </p:cNvPr>
          <p:cNvPicPr>
            <a:picLocks noChangeAspect="1"/>
          </p:cNvPicPr>
          <p:nvPr userDrawn="1"/>
        </p:nvPicPr>
        <p:blipFill>
          <a:blip r:embed="rId3"/>
          <a:stretch>
            <a:fillRect/>
          </a:stretch>
        </p:blipFill>
        <p:spPr>
          <a:xfrm>
            <a:off x="20927909" y="12344189"/>
            <a:ext cx="3306849" cy="1169474"/>
          </a:xfrm>
          <a:prstGeom prst="rect">
            <a:avLst/>
          </a:prstGeom>
        </p:spPr>
      </p:pic>
      <p:sp>
        <p:nvSpPr>
          <p:cNvPr id="12" name="TextBox 11"/>
          <p:cNvSpPr txBox="1">
            <a:spLocks noChangeArrowheads="1"/>
          </p:cNvSpPr>
          <p:nvPr userDrawn="1"/>
        </p:nvSpPr>
        <p:spPr bwMode="auto">
          <a:xfrm>
            <a:off x="10426482" y="13202282"/>
            <a:ext cx="23405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US" altLang="en-US" sz="2000" b="1" u="sng">
                <a:solidFill>
                  <a:srgbClr val="C00000"/>
                </a:solidFill>
              </a:rPr>
              <a:t>INTERNAL USE ONLY</a:t>
            </a:r>
          </a:p>
        </p:txBody>
      </p:sp>
    </p:spTree>
    <p:extLst>
      <p:ext uri="{BB962C8B-B14F-4D97-AF65-F5344CB8AC3E}">
        <p14:creationId xmlns:p14="http://schemas.microsoft.com/office/powerpoint/2010/main" val="323536861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4A479-11BE-3249-B67B-4D844F2FC0A7}"/>
              </a:ext>
            </a:extLst>
          </p:cNvPr>
          <p:cNvPicPr>
            <a:picLocks noChangeAspect="1"/>
          </p:cNvPicPr>
          <p:nvPr userDrawn="1"/>
        </p:nvPicPr>
        <p:blipFill>
          <a:blip r:embed="rId2"/>
          <a:stretch>
            <a:fillRect/>
          </a:stretch>
        </p:blipFill>
        <p:spPr>
          <a:xfrm>
            <a:off x="6459366" y="11536099"/>
            <a:ext cx="11468447" cy="1563678"/>
          </a:xfrm>
          <a:prstGeom prst="rect">
            <a:avLst/>
          </a:prstGeom>
        </p:spPr>
      </p:pic>
      <p:pic>
        <p:nvPicPr>
          <p:cNvPr id="4" name="Picture 3">
            <a:extLst>
              <a:ext uri="{FF2B5EF4-FFF2-40B4-BE49-F238E27FC236}">
                <a16:creationId xmlns:a16="http://schemas.microsoft.com/office/drawing/2014/main" id="{20450D34-46D6-8243-BE59-A298D4537A69}"/>
              </a:ext>
            </a:extLst>
          </p:cNvPr>
          <p:cNvPicPr>
            <a:picLocks noChangeAspect="1"/>
          </p:cNvPicPr>
          <p:nvPr userDrawn="1"/>
        </p:nvPicPr>
        <p:blipFill>
          <a:blip r:embed="rId3"/>
          <a:stretch>
            <a:fillRect/>
          </a:stretch>
        </p:blipFill>
        <p:spPr>
          <a:xfrm>
            <a:off x="3897108" y="2882098"/>
            <a:ext cx="16592960" cy="7951804"/>
          </a:xfrm>
          <a:prstGeom prst="rect">
            <a:avLst/>
          </a:prstGeom>
        </p:spPr>
      </p:pic>
    </p:spTree>
    <p:extLst>
      <p:ext uri="{BB962C8B-B14F-4D97-AF65-F5344CB8AC3E}">
        <p14:creationId xmlns:p14="http://schemas.microsoft.com/office/powerpoint/2010/main" val="1905899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reak Slide - Yellow">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12074"/>
          <a:stretch/>
        </p:blipFill>
        <p:spPr>
          <a:xfrm>
            <a:off x="5419" y="-4268"/>
            <a:ext cx="24376338" cy="12056932"/>
          </a:xfrm>
          <a:prstGeom prst="rect">
            <a:avLst/>
          </a:prstGeom>
        </p:spPr>
      </p:pic>
      <p:sp>
        <p:nvSpPr>
          <p:cNvPr id="33" name="Title 1"/>
          <p:cNvSpPr>
            <a:spLocks noGrp="1"/>
          </p:cNvSpPr>
          <p:nvPr>
            <p:ph type="ctrTitle"/>
          </p:nvPr>
        </p:nvSpPr>
        <p:spPr>
          <a:xfrm>
            <a:off x="3118076" y="3249830"/>
            <a:ext cx="18290381" cy="3884840"/>
          </a:xfrm>
        </p:spPr>
        <p:txBody>
          <a:bodyPr anchor="ctr"/>
          <a:lstStyle>
            <a:lvl1pPr algn="ctr">
              <a:defRPr sz="12000">
                <a:solidFill>
                  <a:schemeClr val="tx2"/>
                </a:solidFill>
              </a:defRPr>
            </a:lvl1pPr>
          </a:lstStyle>
          <a:p>
            <a:r>
              <a:rPr lang="en-US"/>
              <a:t>Click to edit Master title style</a:t>
            </a:r>
            <a:endParaRPr lang="fr-FR"/>
          </a:p>
        </p:txBody>
      </p:sp>
      <p:grpSp>
        <p:nvGrpSpPr>
          <p:cNvPr id="34" name="Group 33"/>
          <p:cNvGrpSpPr/>
          <p:nvPr userDrawn="1"/>
        </p:nvGrpSpPr>
        <p:grpSpPr>
          <a:xfrm>
            <a:off x="2778400" y="3240683"/>
            <a:ext cx="731619" cy="3893990"/>
            <a:chOff x="1523998" y="1567542"/>
            <a:chExt cx="365762" cy="1946995"/>
          </a:xfrm>
          <a:solidFill>
            <a:schemeClr val="tx2"/>
          </a:solidFill>
        </p:grpSpPr>
        <p:sp>
          <p:nvSpPr>
            <p:cNvPr id="35" name="Rectangle 34"/>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36" name="Rectangle 35"/>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37" name="Rectangle 36"/>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38" name="Group 37"/>
          <p:cNvGrpSpPr/>
          <p:nvPr userDrawn="1"/>
        </p:nvGrpSpPr>
        <p:grpSpPr>
          <a:xfrm rot="10800000">
            <a:off x="21016510" y="3245257"/>
            <a:ext cx="731619" cy="3893990"/>
            <a:chOff x="1523998" y="1567542"/>
            <a:chExt cx="365762" cy="1946995"/>
          </a:xfrm>
          <a:solidFill>
            <a:schemeClr val="tx2"/>
          </a:solidFill>
        </p:grpSpPr>
        <p:sp>
          <p:nvSpPr>
            <p:cNvPr id="39" name="Rectangle 38"/>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0" name="Rectangle 39"/>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41" name="Rectangle 40"/>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15" name="Group 14"/>
          <p:cNvGrpSpPr/>
          <p:nvPr userDrawn="1"/>
        </p:nvGrpSpPr>
        <p:grpSpPr>
          <a:xfrm>
            <a:off x="11322621" y="12009123"/>
            <a:ext cx="1741941" cy="1741714"/>
            <a:chOff x="5211939" y="4213"/>
            <a:chExt cx="1916168" cy="1916168"/>
          </a:xfrm>
        </p:grpSpPr>
        <p:sp>
          <p:nvSpPr>
            <p:cNvPr id="16" name="Oval 15"/>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Tree>
    <p:extLst>
      <p:ext uri="{BB962C8B-B14F-4D97-AF65-F5344CB8AC3E}">
        <p14:creationId xmlns:p14="http://schemas.microsoft.com/office/powerpoint/2010/main" val="3530335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xt slide - Yellow">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5DA317-4B21-49E8-BF0F-8129083092EA}" type="slidenum">
              <a:rPr lang="fr-FR" smtClean="0"/>
              <a:pPr/>
              <a:t>‹#›</a:t>
            </a:fld>
            <a:endParaRPr lang="fr-FR"/>
          </a:p>
        </p:txBody>
      </p:sp>
      <p:sp>
        <p:nvSpPr>
          <p:cNvPr id="7" name="Rectangle 6"/>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12" name="Text Placeholder 2"/>
          <p:cNvSpPr>
            <a:spLocks noGrp="1"/>
          </p:cNvSpPr>
          <p:nvPr>
            <p:ph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1978821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Empty slide - Yellow">
    <p:spTree>
      <p:nvGrpSpPr>
        <p:cNvPr id="1" name=""/>
        <p:cNvGrpSpPr/>
        <p:nvPr/>
      </p:nvGrpSpPr>
      <p:grpSpPr>
        <a:xfrm>
          <a:off x="0" y="0"/>
          <a:ext cx="0" cy="0"/>
          <a:chOff x="0" y="0"/>
          <a:chExt cx="0" cy="0"/>
        </a:xfrm>
      </p:grpSpPr>
      <p:sp>
        <p:nvSpPr>
          <p:cNvPr id="5" name="Rectangle 4"/>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 name="Title 1"/>
          <p:cNvSpPr>
            <a:spLocks noGrp="1"/>
          </p:cNvSpPr>
          <p:nvPr>
            <p:ph type="title" hasCustomPrompt="1"/>
          </p:nvPr>
        </p:nvSpPr>
        <p:spPr/>
        <p:txBody>
          <a:bodyPr/>
          <a:lstStyle/>
          <a:p>
            <a:r>
              <a:rPr lang="en-US"/>
              <a:t>Click to edit title</a:t>
            </a:r>
            <a:endParaRPr lang="fr-FR"/>
          </a:p>
        </p:txBody>
      </p:sp>
      <p:sp>
        <p:nvSpPr>
          <p:cNvPr id="3" name="Slide Number Placeholder 2"/>
          <p:cNvSpPr>
            <a:spLocks noGrp="1"/>
          </p:cNvSpPr>
          <p:nvPr>
            <p:ph type="sldNum" sz="quarter" idx="10"/>
          </p:nvPr>
        </p:nvSpPr>
        <p:spPr/>
        <p:txBody>
          <a:bodyPr/>
          <a:lstStyle/>
          <a:p>
            <a:fld id="{025DA317-4B21-49E8-BF0F-8129083092EA}" type="slidenum">
              <a:rPr lang="fr-FR" smtClean="0"/>
              <a:pPr/>
              <a:t>‹#›</a:t>
            </a:fld>
            <a:endParaRPr lang="fr-FR"/>
          </a:p>
        </p:txBody>
      </p:sp>
    </p:spTree>
    <p:extLst>
      <p:ext uri="{BB962C8B-B14F-4D97-AF65-F5344CB8AC3E}">
        <p14:creationId xmlns:p14="http://schemas.microsoft.com/office/powerpoint/2010/main" val="556898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with picture - Green">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65584" y="0"/>
            <a:ext cx="8617714" cy="13716000"/>
          </a:xfrm>
          <a:prstGeom prst="rect">
            <a:avLst/>
          </a:prstGeom>
          <a:pattFill prst="ltUpDiag">
            <a:fgClr>
              <a:schemeClr val="bg1">
                <a:lumMod val="85000"/>
              </a:schemeClr>
            </a:fgClr>
            <a:bgClr>
              <a:schemeClr val="bg1"/>
            </a:bgClr>
          </a:pattFill>
        </p:spPr>
        <p:txBody>
          <a:bodyPr vert="horz" lIns="91440" tIns="45720" rIns="91440" bIns="45720" rtlCol="0">
            <a:normAutofit/>
          </a:bodyPr>
          <a:lstStyle>
            <a:lvl1pPr>
              <a:defRPr lang="fr-FR"/>
            </a:lvl1pPr>
          </a:lstStyle>
          <a:p>
            <a:pPr lvl="0"/>
            <a:endParaRPr lang="fr-FR"/>
          </a:p>
        </p:txBody>
      </p:sp>
      <p:sp>
        <p:nvSpPr>
          <p:cNvPr id="5" name="Rectangle 4"/>
          <p:cNvSpPr/>
          <p:nvPr userDrawn="1"/>
        </p:nvSpPr>
        <p:spPr>
          <a:xfrm>
            <a:off x="9497933" y="1915887"/>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 name="Title 1"/>
          <p:cNvSpPr>
            <a:spLocks noGrp="1"/>
          </p:cNvSpPr>
          <p:nvPr>
            <p:ph type="title"/>
          </p:nvPr>
        </p:nvSpPr>
        <p:spPr>
          <a:xfrm>
            <a:off x="9276770" y="730252"/>
            <a:ext cx="14786513" cy="1324972"/>
          </a:xfrm>
          <a:prstGeom prst="rect">
            <a:avLst/>
          </a:prstGeom>
        </p:spPr>
        <p:txBody>
          <a:bodyPr>
            <a:normAutofit/>
          </a:bodyPr>
          <a:lstStyle>
            <a:lvl1pPr>
              <a:defRPr sz="5600"/>
            </a:lvl1pPr>
          </a:lstStyle>
          <a:p>
            <a:r>
              <a:rPr lang="en-US"/>
              <a:t>Click to edit Master title style</a:t>
            </a:r>
            <a:endParaRPr lang="fr-FR"/>
          </a:p>
        </p:txBody>
      </p:sp>
      <p:sp>
        <p:nvSpPr>
          <p:cNvPr id="8" name="Text Placeholder 18"/>
          <p:cNvSpPr>
            <a:spLocks noGrp="1"/>
          </p:cNvSpPr>
          <p:nvPr>
            <p:ph type="body" sz="quarter" idx="12"/>
          </p:nvPr>
        </p:nvSpPr>
        <p:spPr>
          <a:xfrm>
            <a:off x="9276771" y="2255987"/>
            <a:ext cx="14786511" cy="103201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Slide Number Placeholder 8"/>
          <p:cNvSpPr>
            <a:spLocks noGrp="1"/>
          </p:cNvSpPr>
          <p:nvPr>
            <p:ph type="sldNum" sz="quarter" idx="13"/>
          </p:nvPr>
        </p:nvSpPr>
        <p:spPr>
          <a:xfrm>
            <a:off x="22244588" y="12919606"/>
            <a:ext cx="1168188" cy="412504"/>
          </a:xfrm>
          <a:prstGeom prst="rect">
            <a:avLst/>
          </a:prstGeom>
        </p:spPr>
        <p:txBody>
          <a:bodyPr/>
          <a:lstStyle/>
          <a:p>
            <a:fld id="{025DA317-4B21-49E8-BF0F-8129083092EA}" type="slidenum">
              <a:rPr lang="fr-FR" smtClean="0"/>
              <a:t>‹#›</a:t>
            </a:fld>
            <a:endParaRPr lang="fr-FR"/>
          </a:p>
        </p:txBody>
      </p:sp>
      <p:sp>
        <p:nvSpPr>
          <p:cNvPr id="10" name="ZoneTexte 10"/>
          <p:cNvSpPr txBox="1">
            <a:spLocks noChangeArrowheads="1"/>
          </p:cNvSpPr>
          <p:nvPr userDrawn="1"/>
        </p:nvSpPr>
        <p:spPr bwMode="auto">
          <a:xfrm>
            <a:off x="9497933" y="1296277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spTree>
    <p:extLst>
      <p:ext uri="{BB962C8B-B14F-4D97-AF65-F5344CB8AC3E}">
        <p14:creationId xmlns:p14="http://schemas.microsoft.com/office/powerpoint/2010/main" val="99048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mpty slide - Green">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22227167" y="12958574"/>
            <a:ext cx="902544" cy="365128"/>
          </a:xfrm>
          <a:prstGeom prst="rect">
            <a:avLst/>
          </a:prstGeom>
        </p:spPr>
        <p:txBody>
          <a:bodyPr/>
          <a:lstStyle/>
          <a:p>
            <a:fld id="{025DA317-4B21-49E8-BF0F-8129083092EA}" type="slidenum">
              <a:rPr lang="fr-FR" smtClean="0"/>
              <a:t>‹#›</a:t>
            </a:fld>
            <a:endParaRPr lang="fr-FR"/>
          </a:p>
        </p:txBody>
      </p:sp>
      <p:sp>
        <p:nvSpPr>
          <p:cNvPr id="8"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9" name="Rectangle 8"/>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Tree>
    <p:extLst>
      <p:ext uri="{BB962C8B-B14F-4D97-AF65-F5344CB8AC3E}">
        <p14:creationId xmlns:p14="http://schemas.microsoft.com/office/powerpoint/2010/main" val="225149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35FF3C-0899-4D40-8751-C6C7633FA0ED}"/>
              </a:ext>
            </a:extLst>
          </p:cNvPr>
          <p:cNvSpPr/>
          <p:nvPr userDrawn="1"/>
        </p:nvSpPr>
        <p:spPr>
          <a:xfrm flipV="1">
            <a:off x="1" y="2095505"/>
            <a:ext cx="2015328" cy="313266"/>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a:t>   </a:t>
            </a:r>
          </a:p>
        </p:txBody>
      </p:sp>
      <p:sp>
        <p:nvSpPr>
          <p:cNvPr id="6" name="Line 19">
            <a:extLst>
              <a:ext uri="{FF2B5EF4-FFF2-40B4-BE49-F238E27FC236}">
                <a16:creationId xmlns:a16="http://schemas.microsoft.com/office/drawing/2014/main" id="{F68569F0-F15E-4C49-A83A-0C24E33F4C54}"/>
              </a:ext>
            </a:extLst>
          </p:cNvPr>
          <p:cNvSpPr>
            <a:spLocks noChangeShapeType="1"/>
          </p:cNvSpPr>
          <p:nvPr userDrawn="1"/>
        </p:nvSpPr>
        <p:spPr bwMode="auto">
          <a:xfrm>
            <a:off x="0" y="2501902"/>
            <a:ext cx="24387175" cy="0"/>
          </a:xfrm>
          <a:prstGeom prst="line">
            <a:avLst/>
          </a:prstGeom>
          <a:noFill/>
          <a:ln w="79375">
            <a:solidFill>
              <a:schemeClr val="bg1">
                <a:lumMod val="85000"/>
              </a:schemeClr>
            </a:solidFill>
            <a:round/>
            <a:headEnd type="none" w="sm" len="sm"/>
            <a:tailEnd type="none" w="sm" len="sm"/>
          </a:ln>
        </p:spPr>
        <p:txBody>
          <a:bodyPr/>
          <a:lstStyle/>
          <a:p>
            <a:pPr>
              <a:defRPr/>
            </a:pPr>
            <a:endParaRPr lang="en-US" sz="4800">
              <a:latin typeface="Arial" charset="0"/>
              <a:ea typeface="ＭＳ Ｐゴシック" charset="-128"/>
            </a:endParaRPr>
          </a:p>
        </p:txBody>
      </p:sp>
      <p:sp>
        <p:nvSpPr>
          <p:cNvPr id="7" name="Rectangle 6">
            <a:extLst>
              <a:ext uri="{FF2B5EF4-FFF2-40B4-BE49-F238E27FC236}">
                <a16:creationId xmlns:a16="http://schemas.microsoft.com/office/drawing/2014/main" id="{DF5A3298-ED10-B748-BDB4-8411A53516D5}"/>
              </a:ext>
            </a:extLst>
          </p:cNvPr>
          <p:cNvSpPr/>
          <p:nvPr userDrawn="1"/>
        </p:nvSpPr>
        <p:spPr>
          <a:xfrm flipV="1">
            <a:off x="1" y="12835467"/>
            <a:ext cx="2015328" cy="880534"/>
          </a:xfrm>
          <a:prstGeom prst="rect">
            <a:avLst/>
          </a:prstGeom>
          <a:solidFill>
            <a:srgbClr val="AB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800"/>
          </a:p>
        </p:txBody>
      </p:sp>
      <p:sp>
        <p:nvSpPr>
          <p:cNvPr id="8" name="Rectangle 7">
            <a:extLst>
              <a:ext uri="{FF2B5EF4-FFF2-40B4-BE49-F238E27FC236}">
                <a16:creationId xmlns:a16="http://schemas.microsoft.com/office/drawing/2014/main" id="{8B345F73-9421-554F-AC4F-5CD97DB8BFD6}"/>
              </a:ext>
            </a:extLst>
          </p:cNvPr>
          <p:cNvSpPr>
            <a:spLocks noChangeArrowheads="1"/>
          </p:cNvSpPr>
          <p:nvPr userDrawn="1"/>
        </p:nvSpPr>
        <p:spPr bwMode="auto">
          <a:xfrm>
            <a:off x="355647" y="13000568"/>
            <a:ext cx="1287102" cy="42075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fld id="{4D43FD24-7DED-2540-85BB-84F6BBA5D6C6}" type="slidenum">
              <a:rPr lang="en-US" altLang="fr-FR" sz="2134" b="1" smtClean="0">
                <a:solidFill>
                  <a:schemeClr val="bg1"/>
                </a:solidFill>
                <a:cs typeface="Arial" panose="020B0604020202020204" pitchFamily="34" charset="0"/>
              </a:rPr>
              <a:pPr algn="ctr" eaLnBrk="1" hangingPunct="1">
                <a:defRPr/>
              </a:pPr>
              <a:t>‹#›</a:t>
            </a:fld>
            <a:endParaRPr lang="en-US" altLang="fr-FR" sz="2134" b="1">
              <a:solidFill>
                <a:schemeClr val="bg1"/>
              </a:solidFill>
              <a:cs typeface="Arial" panose="020B0604020202020204" pitchFamily="34" charset="0"/>
            </a:endParaRPr>
          </a:p>
        </p:txBody>
      </p:sp>
      <p:pic>
        <p:nvPicPr>
          <p:cNvPr id="9" name="Image 9">
            <a:extLst>
              <a:ext uri="{FF2B5EF4-FFF2-40B4-BE49-F238E27FC236}">
                <a16:creationId xmlns:a16="http://schemas.microsoft.com/office/drawing/2014/main" id="{3996CF51-0A5E-0C4F-ACEC-6BD02FF5A0A8}"/>
              </a:ext>
            </a:extLst>
          </p:cNvPr>
          <p:cNvPicPr preferRelativeResize="0">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965395" y="270935"/>
            <a:ext cx="1867145" cy="186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2015334" y="2881749"/>
            <a:ext cx="20356516" cy="9940690"/>
          </a:xfrm>
        </p:spPr>
        <p:txBody>
          <a:bodyPr/>
          <a:lstStyle>
            <a:lvl1pPr>
              <a:lnSpc>
                <a:spcPct val="100000"/>
              </a:lnSpc>
              <a:spcBef>
                <a:spcPts val="5334"/>
              </a:spcBef>
              <a:defRPr sz="4266">
                <a:solidFill>
                  <a:srgbClr val="004080"/>
                </a:solidFill>
              </a:defRPr>
            </a:lvl1pPr>
            <a:lvl2pPr marL="1185304" indent="-351360">
              <a:lnSpc>
                <a:spcPct val="100000"/>
              </a:lnSpc>
              <a:spcBef>
                <a:spcPts val="1600"/>
              </a:spcBef>
              <a:tabLst/>
              <a:defRPr sz="3734">
                <a:solidFill>
                  <a:schemeClr val="tx1"/>
                </a:solidFill>
              </a:defRPr>
            </a:lvl2pPr>
            <a:lvl3pPr>
              <a:lnSpc>
                <a:spcPct val="100000"/>
              </a:lnSpc>
              <a:defRPr sz="3200">
                <a:solidFill>
                  <a:srgbClr val="808080"/>
                </a:solidFill>
              </a:defRPr>
            </a:lvl3pPr>
            <a:lvl4pPr>
              <a:lnSpc>
                <a:spcPct val="100000"/>
              </a:lnSpc>
              <a:defRPr sz="3200">
                <a:solidFill>
                  <a:srgbClr val="808080"/>
                </a:solidFill>
              </a:defRPr>
            </a:lvl4pPr>
            <a:lvl5pPr>
              <a:lnSpc>
                <a:spcPct val="100000"/>
              </a:lnSpc>
              <a:defRPr sz="3200">
                <a:solidFill>
                  <a:srgbClr val="808080"/>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17"/>
          <p:cNvSpPr>
            <a:spLocks noGrp="1" noChangeArrowheads="1"/>
          </p:cNvSpPr>
          <p:nvPr>
            <p:ph type="title"/>
          </p:nvPr>
        </p:nvSpPr>
        <p:spPr bwMode="auto">
          <a:xfrm>
            <a:off x="2015334" y="6"/>
            <a:ext cx="19375323" cy="2400000"/>
          </a:xfrm>
          <a:prstGeom prst="rect">
            <a:avLst/>
          </a:prstGeom>
          <a:noFill/>
          <a:ln>
            <a:noFill/>
          </a:ln>
        </p:spPr>
        <p:txBody>
          <a:bodyPr anchor="ctr"/>
          <a:lstStyle>
            <a:lvl1pPr>
              <a:defRPr sz="6400" cap="all">
                <a:solidFill>
                  <a:srgbClr val="004080"/>
                </a:solidFill>
              </a:defRPr>
            </a:lvl1pPr>
          </a:lstStyle>
          <a:p>
            <a:pPr lvl="0"/>
            <a:r>
              <a:rPr lang="en-US" noProof="0"/>
              <a:t>Click to edit Master title style</a:t>
            </a:r>
          </a:p>
        </p:txBody>
      </p:sp>
    </p:spTree>
    <p:extLst>
      <p:ext uri="{BB962C8B-B14F-4D97-AF65-F5344CB8AC3E}">
        <p14:creationId xmlns:p14="http://schemas.microsoft.com/office/powerpoint/2010/main" val="23941809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reak Slide - Blu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b="11947"/>
          <a:stretch/>
        </p:blipFill>
        <p:spPr>
          <a:xfrm>
            <a:off x="5419" y="-4270"/>
            <a:ext cx="24376338" cy="12074352"/>
          </a:xfrm>
          <a:prstGeom prst="rect">
            <a:avLst/>
          </a:prstGeom>
        </p:spPr>
      </p:pic>
      <p:sp>
        <p:nvSpPr>
          <p:cNvPr id="7" name="Title 1"/>
          <p:cNvSpPr>
            <a:spLocks noGrp="1"/>
          </p:cNvSpPr>
          <p:nvPr>
            <p:ph type="ctrTitle"/>
          </p:nvPr>
        </p:nvSpPr>
        <p:spPr>
          <a:xfrm>
            <a:off x="3118076" y="3249830"/>
            <a:ext cx="18290381" cy="3884840"/>
          </a:xfrm>
        </p:spPr>
        <p:txBody>
          <a:bodyPr anchor="ctr"/>
          <a:lstStyle>
            <a:lvl1pPr algn="ctr">
              <a:defRPr sz="12000">
                <a:solidFill>
                  <a:schemeClr val="bg1"/>
                </a:solidFill>
              </a:defRPr>
            </a:lvl1pPr>
          </a:lstStyle>
          <a:p>
            <a:r>
              <a:rPr lang="en-US"/>
              <a:t>Click to edit Master title style</a:t>
            </a:r>
            <a:endParaRPr lang="fr-FR"/>
          </a:p>
        </p:txBody>
      </p:sp>
      <p:grpSp>
        <p:nvGrpSpPr>
          <p:cNvPr id="13" name="Group 12"/>
          <p:cNvGrpSpPr/>
          <p:nvPr userDrawn="1"/>
        </p:nvGrpSpPr>
        <p:grpSpPr>
          <a:xfrm>
            <a:off x="2778400" y="3240681"/>
            <a:ext cx="731619" cy="3893990"/>
            <a:chOff x="1523998" y="1567542"/>
            <a:chExt cx="365762" cy="1946995"/>
          </a:xfrm>
          <a:solidFill>
            <a:schemeClr val="bg1"/>
          </a:solidFill>
        </p:grpSpPr>
        <p:sp>
          <p:nvSpPr>
            <p:cNvPr id="10" name="Rectangle 9"/>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1" name="Rectangle 10"/>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2" name="Rectangle 11"/>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14" name="Group 13"/>
          <p:cNvGrpSpPr/>
          <p:nvPr userDrawn="1"/>
        </p:nvGrpSpPr>
        <p:grpSpPr>
          <a:xfrm rot="10800000">
            <a:off x="21016510" y="3245255"/>
            <a:ext cx="731619" cy="3893990"/>
            <a:chOff x="1523998" y="1567542"/>
            <a:chExt cx="365762" cy="1946995"/>
          </a:xfrm>
          <a:solidFill>
            <a:schemeClr val="bg1"/>
          </a:solidFill>
        </p:grpSpPr>
        <p:sp>
          <p:nvSpPr>
            <p:cNvPr id="15" name="Rectangle 14"/>
            <p:cNvSpPr/>
            <p:nvPr userDrawn="1"/>
          </p:nvSpPr>
          <p:spPr>
            <a:xfrm>
              <a:off x="1524000" y="1567542"/>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6" name="Rectangle 15"/>
            <p:cNvSpPr/>
            <p:nvPr userDrawn="1"/>
          </p:nvSpPr>
          <p:spPr>
            <a:xfrm>
              <a:off x="1523998" y="3459673"/>
              <a:ext cx="365760"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17" name="Rectangle 16"/>
            <p:cNvSpPr/>
            <p:nvPr userDrawn="1"/>
          </p:nvSpPr>
          <p:spPr>
            <a:xfrm rot="5400000">
              <a:off x="614787" y="2522474"/>
              <a:ext cx="1873842" cy="554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grpSp>
      <p:grpSp>
        <p:nvGrpSpPr>
          <p:cNvPr id="5" name="Group 4"/>
          <p:cNvGrpSpPr/>
          <p:nvPr userDrawn="1"/>
        </p:nvGrpSpPr>
        <p:grpSpPr>
          <a:xfrm>
            <a:off x="11322619" y="12009121"/>
            <a:ext cx="1741941" cy="1741714"/>
            <a:chOff x="5211939" y="4213"/>
            <a:chExt cx="1916168" cy="1916168"/>
          </a:xfrm>
        </p:grpSpPr>
        <p:sp>
          <p:nvSpPr>
            <p:cNvPr id="3" name="Oval 2"/>
            <p:cNvSpPr/>
            <p:nvPr userDrawn="1"/>
          </p:nvSpPr>
          <p:spPr>
            <a:xfrm>
              <a:off x="5399314" y="20029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939" y="4213"/>
              <a:ext cx="1916168" cy="1916168"/>
            </a:xfrm>
            <a:prstGeom prst="rect">
              <a:avLst/>
            </a:prstGeom>
          </p:spPr>
        </p:pic>
      </p:grpSp>
    </p:spTree>
    <p:extLst>
      <p:ext uri="{BB962C8B-B14F-4D97-AF65-F5344CB8AC3E}">
        <p14:creationId xmlns:p14="http://schemas.microsoft.com/office/powerpoint/2010/main" val="35933645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Empty slide - Yellow">
    <p:spTree>
      <p:nvGrpSpPr>
        <p:cNvPr id="1" name=""/>
        <p:cNvGrpSpPr/>
        <p:nvPr/>
      </p:nvGrpSpPr>
      <p:grpSpPr>
        <a:xfrm>
          <a:off x="0" y="0"/>
          <a:ext cx="0" cy="0"/>
          <a:chOff x="0" y="0"/>
          <a:chExt cx="0" cy="0"/>
        </a:xfrm>
      </p:grpSpPr>
      <p:sp>
        <p:nvSpPr>
          <p:cNvPr id="5" name="Rectangle 4"/>
          <p:cNvSpPr/>
          <p:nvPr userDrawn="1"/>
        </p:nvSpPr>
        <p:spPr>
          <a:xfrm>
            <a:off x="1735414" y="1814283"/>
            <a:ext cx="1545689" cy="139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200"/>
          </a:p>
        </p:txBody>
      </p:sp>
      <p:sp>
        <p:nvSpPr>
          <p:cNvPr id="2" name="Title 1"/>
          <p:cNvSpPr>
            <a:spLocks noGrp="1"/>
          </p:cNvSpPr>
          <p:nvPr>
            <p:ph type="title" hasCustomPrompt="1"/>
          </p:nvPr>
        </p:nvSpPr>
        <p:spPr/>
        <p:txBody>
          <a:bodyPr/>
          <a:lstStyle/>
          <a:p>
            <a:r>
              <a:rPr lang="en-US"/>
              <a:t>Click to edit title</a:t>
            </a:r>
            <a:endParaRPr lang="fr-FR"/>
          </a:p>
        </p:txBody>
      </p:sp>
      <p:sp>
        <p:nvSpPr>
          <p:cNvPr id="3" name="Slide Number Placeholder 2"/>
          <p:cNvSpPr>
            <a:spLocks noGrp="1"/>
          </p:cNvSpPr>
          <p:nvPr>
            <p:ph type="sldNum" sz="quarter" idx="10"/>
          </p:nvPr>
        </p:nvSpPr>
        <p:spPr/>
        <p:txBody>
          <a:bodyPr/>
          <a:lstStyle/>
          <a:p>
            <a:fld id="{025DA317-4B21-49E8-BF0F-8129083092EA}" type="slidenum">
              <a:rPr lang="fr-FR" smtClean="0"/>
              <a:pPr/>
              <a:t>‹#›</a:t>
            </a:fld>
            <a:endParaRPr lang="fr-FR"/>
          </a:p>
        </p:txBody>
      </p:sp>
    </p:spTree>
    <p:extLst>
      <p:ext uri="{BB962C8B-B14F-4D97-AF65-F5344CB8AC3E}">
        <p14:creationId xmlns:p14="http://schemas.microsoft.com/office/powerpoint/2010/main" val="401603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14" name="Group 13"/>
          <p:cNvGrpSpPr/>
          <p:nvPr userDrawn="1"/>
        </p:nvGrpSpPr>
        <p:grpSpPr>
          <a:xfrm>
            <a:off x="6446815" y="2215409"/>
            <a:ext cx="11074390" cy="9348357"/>
            <a:chOff x="2667000" y="1578783"/>
            <a:chExt cx="3810000" cy="3216600"/>
          </a:xfrm>
        </p:grpSpPr>
        <p:pic>
          <p:nvPicPr>
            <p:cNvPr id="15" name="Image 7"/>
            <p:cNvPicPr preferRelativeResize="0">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87750" y="1578783"/>
              <a:ext cx="1969200" cy="196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
            <p:cNvSpPr txBox="1">
              <a:spLocks noChangeArrowheads="1"/>
            </p:cNvSpPr>
            <p:nvPr userDrawn="1"/>
          </p:nvSpPr>
          <p:spPr bwMode="auto">
            <a:xfrm>
              <a:off x="2667000" y="4583582"/>
              <a:ext cx="3810000" cy="211801"/>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a:ln>
                    <a:noFill/>
                  </a:ln>
                  <a:solidFill>
                    <a:srgbClr val="4D4D4C"/>
                  </a:solidFill>
                  <a:effectLst/>
                  <a:uLnTx/>
                  <a:uFillTx/>
                  <a:latin typeface="Arial" charset="0"/>
                  <a:ea typeface="ＭＳ Ｐゴシック" charset="0"/>
                </a:rPr>
                <a:t>PIONEERING DIAGNOSTICS   </a:t>
              </a:r>
            </a:p>
          </p:txBody>
        </p:sp>
      </p:grpSp>
    </p:spTree>
    <p:extLst>
      <p:ext uri="{BB962C8B-B14F-4D97-AF65-F5344CB8AC3E}">
        <p14:creationId xmlns:p14="http://schemas.microsoft.com/office/powerpoint/2010/main" val="369155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Title Slide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8493"/>
            <a:ext cx="24387175" cy="9323830"/>
          </a:xfrm>
          <a:prstGeom prst="rect">
            <a:avLst/>
          </a:prstGeom>
          <a:pattFill prst="ltUpDiag">
            <a:fgClr>
              <a:schemeClr val="tx2">
                <a:lumMod val="40000"/>
                <a:lumOff val="60000"/>
              </a:schemeClr>
            </a:fgClr>
            <a:bgClr>
              <a:schemeClr val="bg1"/>
            </a:bgClr>
          </a:pattFill>
        </p:spPr>
      </p:pic>
      <p:sp>
        <p:nvSpPr>
          <p:cNvPr id="9" name="Rectangle 8"/>
          <p:cNvSpPr/>
          <p:nvPr userDrawn="1"/>
        </p:nvSpPr>
        <p:spPr>
          <a:xfrm>
            <a:off x="0" y="2607655"/>
            <a:ext cx="24387175" cy="1844674"/>
          </a:xfrm>
          <a:prstGeom prst="rect">
            <a:avLst/>
          </a:prstGeom>
          <a:solidFill>
            <a:schemeClr val="tx2"/>
          </a:solidFill>
          <a:ln w="9525"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8" name="Text Placeholder 5"/>
          <p:cNvSpPr>
            <a:spLocks noGrp="1"/>
          </p:cNvSpPr>
          <p:nvPr>
            <p:ph type="body" sz="quarter" idx="11" hasCustomPrompt="1"/>
          </p:nvPr>
        </p:nvSpPr>
        <p:spPr>
          <a:xfrm>
            <a:off x="835136" y="4726794"/>
            <a:ext cx="15264213" cy="733336"/>
          </a:xfrm>
          <a:prstGeom prst="rect">
            <a:avLst/>
          </a:prstGeom>
        </p:spPr>
        <p:txBody>
          <a:bodyPr>
            <a:noAutofit/>
          </a:bodyPr>
          <a:lstStyle>
            <a:lvl1pPr marL="0" indent="0" algn="l">
              <a:buNone/>
              <a:defRPr sz="3200" b="0" baseline="0">
                <a:solidFill>
                  <a:schemeClr val="bg1"/>
                </a:solidFill>
                <a:latin typeface="Arial" panose="020B0604020202020204" pitchFamily="34" charset="0"/>
                <a:cs typeface="Arial" panose="020B0604020202020204" pitchFamily="34" charset="0"/>
              </a:defRPr>
            </a:lvl1pPr>
            <a:lvl2pPr marL="914400" indent="0" algn="r">
              <a:buNone/>
              <a:defRPr sz="2800">
                <a:latin typeface="Arial" panose="020B0604020202020204" pitchFamily="34" charset="0"/>
                <a:cs typeface="Arial" panose="020B0604020202020204" pitchFamily="34" charset="0"/>
              </a:defRPr>
            </a:lvl2pPr>
            <a:lvl3pPr marL="1828800" indent="0" algn="r">
              <a:buNone/>
              <a:defRPr sz="2400">
                <a:latin typeface="Arial" panose="020B0604020202020204" pitchFamily="34" charset="0"/>
                <a:cs typeface="Arial" panose="020B0604020202020204" pitchFamily="34" charset="0"/>
              </a:defRPr>
            </a:lvl3pPr>
            <a:lvl4pPr marL="2743200" indent="0" algn="r">
              <a:buNone/>
              <a:defRPr sz="2200">
                <a:latin typeface="Arial" panose="020B0604020202020204" pitchFamily="34" charset="0"/>
                <a:cs typeface="Arial" panose="020B0604020202020204" pitchFamily="34" charset="0"/>
              </a:defRPr>
            </a:lvl4pPr>
            <a:lvl5pPr marL="3657600" indent="0" algn="r">
              <a:buNone/>
              <a:defRPr sz="2200">
                <a:latin typeface="Arial" panose="020B0604020202020204" pitchFamily="34" charset="0"/>
                <a:cs typeface="Arial" panose="020B0604020202020204" pitchFamily="34" charset="0"/>
              </a:defRPr>
            </a:lvl5pPr>
          </a:lstStyle>
          <a:p>
            <a:pPr lvl="0"/>
            <a:r>
              <a:rPr lang="en-US"/>
              <a:t>Date | Author</a:t>
            </a:r>
            <a:endParaRPr lang="fr-FR"/>
          </a:p>
        </p:txBody>
      </p:sp>
      <p:grpSp>
        <p:nvGrpSpPr>
          <p:cNvPr id="32" name="Group 31"/>
          <p:cNvGrpSpPr/>
          <p:nvPr userDrawn="1"/>
        </p:nvGrpSpPr>
        <p:grpSpPr>
          <a:xfrm>
            <a:off x="19478009" y="45757"/>
            <a:ext cx="3741033" cy="3752546"/>
            <a:chOff x="9737736" y="-150909"/>
            <a:chExt cx="1870273" cy="1876273"/>
          </a:xfrm>
        </p:grpSpPr>
        <p:sp>
          <p:nvSpPr>
            <p:cNvPr id="27" name="Oval 26"/>
            <p:cNvSpPr/>
            <p:nvPr userDrawn="1"/>
          </p:nvSpPr>
          <p:spPr>
            <a:xfrm>
              <a:off x="9737736" y="-150909"/>
              <a:ext cx="1870273" cy="18762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0" name="Imag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16873" y="29279"/>
              <a:ext cx="1512000"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Placeholder 3"/>
          <p:cNvSpPr>
            <a:spLocks noGrp="1"/>
          </p:cNvSpPr>
          <p:nvPr>
            <p:ph type="body" sz="quarter" idx="10" hasCustomPrompt="1"/>
          </p:nvPr>
        </p:nvSpPr>
        <p:spPr>
          <a:xfrm>
            <a:off x="835137" y="2601332"/>
            <a:ext cx="18466044" cy="1836136"/>
          </a:xfrm>
          <a:prstGeom prst="rect">
            <a:avLst/>
          </a:prstGeom>
        </p:spPr>
        <p:txBody>
          <a:bodyPr anchor="ctr"/>
          <a:lstStyle>
            <a:lvl1pPr marL="0" indent="0" algn="l">
              <a:buNone/>
              <a:defRPr b="1">
                <a:solidFill>
                  <a:schemeClr val="bg1"/>
                </a:solidFill>
                <a:latin typeface="Arial" panose="020B0604020202020204" pitchFamily="34" charset="0"/>
                <a:cs typeface="Arial" panose="020B0604020202020204" pitchFamily="34" charset="0"/>
              </a:defRPr>
            </a:lvl1pPr>
            <a:lvl2pPr marL="914400" indent="0" algn="r">
              <a:buNone/>
              <a:defRPr>
                <a:solidFill>
                  <a:schemeClr val="bg1"/>
                </a:solidFill>
                <a:latin typeface="Arial" panose="020B0604020202020204" pitchFamily="34" charset="0"/>
                <a:cs typeface="Arial" panose="020B0604020202020204" pitchFamily="34" charset="0"/>
              </a:defRPr>
            </a:lvl2pPr>
            <a:lvl3pPr marL="1828800" indent="0" algn="r">
              <a:buNone/>
              <a:defRPr>
                <a:solidFill>
                  <a:schemeClr val="bg1"/>
                </a:solidFill>
                <a:latin typeface="Arial" panose="020B0604020202020204" pitchFamily="34" charset="0"/>
                <a:cs typeface="Arial" panose="020B0604020202020204" pitchFamily="34" charset="0"/>
              </a:defRPr>
            </a:lvl3pPr>
            <a:lvl4pPr marL="2743200" indent="0" algn="r">
              <a:buNone/>
              <a:defRPr>
                <a:solidFill>
                  <a:schemeClr val="bg1"/>
                </a:solidFill>
                <a:latin typeface="Arial" panose="020B0604020202020204" pitchFamily="34" charset="0"/>
                <a:cs typeface="Arial" panose="020B0604020202020204" pitchFamily="34" charset="0"/>
              </a:defRPr>
            </a:lvl4pPr>
            <a:lvl5pPr marL="3657600" indent="0" algn="r">
              <a:buNone/>
              <a:defRPr>
                <a:solidFill>
                  <a:schemeClr val="bg1"/>
                </a:solidFill>
                <a:latin typeface="Arial" panose="020B0604020202020204" pitchFamily="34" charset="0"/>
                <a:cs typeface="Arial" panose="020B0604020202020204" pitchFamily="34" charset="0"/>
              </a:defRPr>
            </a:lvl5pPr>
          </a:lstStyle>
          <a:p>
            <a:pPr lvl="0"/>
            <a:r>
              <a:rPr lang="en-US"/>
              <a:t>PRESENTATION TITLE</a:t>
            </a:r>
            <a:endParaRPr lang="fr-FR"/>
          </a:p>
        </p:txBody>
      </p:sp>
      <p:cxnSp>
        <p:nvCxnSpPr>
          <p:cNvPr id="15" name="Straight Connector 14"/>
          <p:cNvCxnSpPr/>
          <p:nvPr userDrawn="1"/>
        </p:nvCxnSpPr>
        <p:spPr>
          <a:xfrm>
            <a:off x="0" y="12677318"/>
            <a:ext cx="243871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b="50752"/>
          <a:stretch/>
        </p:blipFill>
        <p:spPr>
          <a:xfrm>
            <a:off x="2616521" y="4726623"/>
            <a:ext cx="18538204" cy="8989378"/>
          </a:xfrm>
          <a:prstGeom prst="rect">
            <a:avLst/>
          </a:prstGeom>
        </p:spPr>
      </p:pic>
      <p:sp>
        <p:nvSpPr>
          <p:cNvPr id="13" name="ZoneTexte 10"/>
          <p:cNvSpPr txBox="1">
            <a:spLocks noChangeArrowheads="1"/>
          </p:cNvSpPr>
          <p:nvPr userDrawn="1"/>
        </p:nvSpPr>
        <p:spPr bwMode="auto">
          <a:xfrm>
            <a:off x="16774893" y="12866354"/>
            <a:ext cx="6092319" cy="430887"/>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Arial" charset="0"/>
                <a:ea typeface="ＭＳ Ｐゴシック" charset="0"/>
              </a:rPr>
              <a:t>PIONEERING DIAGNOSTICS</a:t>
            </a:r>
          </a:p>
        </p:txBody>
      </p:sp>
      <p:sp>
        <p:nvSpPr>
          <p:cNvPr id="16" name="Rectangle 15"/>
          <p:cNvSpPr/>
          <p:nvPr userDrawn="1"/>
        </p:nvSpPr>
        <p:spPr>
          <a:xfrm>
            <a:off x="19836330" y="12677319"/>
            <a:ext cx="3029824" cy="9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304515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4.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7.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image" Target="../media/image4.jpe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7.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3"/>
            <a:ext cx="21033938" cy="2651126"/>
          </a:xfrm>
          <a:prstGeom prst="rect">
            <a:avLst/>
          </a:prstGeom>
        </p:spPr>
        <p:txBody>
          <a:bodyPr vert="horz" lIns="91440" tIns="45720" rIns="91440" bIns="45720" rtlCol="0" anchor="ctr">
            <a:normAutofit/>
          </a:bodyPr>
          <a:lstStyle/>
          <a:p>
            <a:r>
              <a:rPr lang="en-US"/>
              <a:t>Click to edit Master title style</a:t>
            </a:r>
            <a:endParaRPr lang="fr-FR"/>
          </a:p>
        </p:txBody>
      </p:sp>
    </p:spTree>
    <p:extLst>
      <p:ext uri="{BB962C8B-B14F-4D97-AF65-F5344CB8AC3E}">
        <p14:creationId xmlns:p14="http://schemas.microsoft.com/office/powerpoint/2010/main" val="1654267954"/>
      </p:ext>
    </p:extLst>
  </p:cSld>
  <p:clrMap bg1="lt1" tx1="dk1" bg2="lt2" tx2="dk2" accent1="accent1" accent2="accent2" accent3="accent3" accent4="accent4" accent5="accent5" accent6="accent6" hlink="hlink" folHlink="folHlink"/>
  <p:sldLayoutIdLst>
    <p:sldLayoutId id="2147483694" r:id="rId1"/>
    <p:sldLayoutId id="2147483666" r:id="rId2"/>
    <p:sldLayoutId id="2147483712" r:id="rId3"/>
    <p:sldLayoutId id="2147483652" r:id="rId4"/>
    <p:sldLayoutId id="2147483693" r:id="rId5"/>
    <p:sldLayoutId id="2147483667" r:id="rId6"/>
    <p:sldLayoutId id="2147483668" r:id="rId7"/>
    <p:sldLayoutId id="2147483713" r:id="rId8"/>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fr-FR"/>
          </a:p>
        </p:txBody>
      </p:sp>
    </p:spTree>
    <p:extLst>
      <p:ext uri="{BB962C8B-B14F-4D97-AF65-F5344CB8AC3E}">
        <p14:creationId xmlns:p14="http://schemas.microsoft.com/office/powerpoint/2010/main" val="99570791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761" r:id="rId11"/>
    <p:sldLayoutId id="2147483771" r:id="rId12"/>
    <p:sldLayoutId id="2147483773" r:id="rId13"/>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ZoneTexte 10"/>
          <p:cNvSpPr txBox="1">
            <a:spLocks noChangeArrowheads="1"/>
          </p:cNvSpPr>
          <p:nvPr userDrawn="1"/>
        </p:nvSpPr>
        <p:spPr bwMode="auto">
          <a:xfrm rot="16200000">
            <a:off x="-1044993" y="11806626"/>
            <a:ext cx="2664824"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bg1"/>
                </a:solidFill>
                <a:effectLst/>
                <a:uLnTx/>
                <a:uFillTx/>
                <a:latin typeface="Arial" charset="0"/>
                <a:ea typeface="ＭＳ Ｐゴシック" charset="0"/>
              </a:rPr>
              <a:t>BIOMÉRIEUX</a:t>
            </a:r>
          </a:p>
        </p:txBody>
      </p:sp>
      <p:sp>
        <p:nvSpPr>
          <p:cNvPr id="7" name="Title Placeholder 1"/>
          <p:cNvSpPr>
            <a:spLocks noGrp="1"/>
          </p:cNvSpPr>
          <p:nvPr>
            <p:ph type="title"/>
          </p:nvPr>
        </p:nvSpPr>
        <p:spPr>
          <a:xfrm>
            <a:off x="1498070" y="129122"/>
            <a:ext cx="21631642" cy="1804176"/>
          </a:xfrm>
          <a:prstGeom prst="rect">
            <a:avLst/>
          </a:prstGeom>
        </p:spPr>
        <p:txBody>
          <a:bodyPr vert="horz" lIns="91440" tIns="45720" rIns="91440" bIns="45720" rtlCol="0" anchor="b">
            <a:normAutofit/>
          </a:bodyPr>
          <a:lstStyle/>
          <a:p>
            <a:r>
              <a:rPr lang="en-US"/>
              <a:t>CLICK TO EDIT TITLE</a:t>
            </a:r>
            <a:endParaRPr lang="fr-FR"/>
          </a:p>
        </p:txBody>
      </p:sp>
      <p:sp>
        <p:nvSpPr>
          <p:cNvPr id="8" name="Text Placeholder 2"/>
          <p:cNvSpPr>
            <a:spLocks noGrp="1"/>
          </p:cNvSpPr>
          <p:nvPr>
            <p:ph type="body"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ZoneTexte 10"/>
          <p:cNvSpPr txBox="1">
            <a:spLocks noChangeArrowheads="1"/>
          </p:cNvSpPr>
          <p:nvPr userDrawn="1"/>
        </p:nvSpPr>
        <p:spPr bwMode="auto">
          <a:xfrm>
            <a:off x="1676621" y="1309791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pic>
        <p:nvPicPr>
          <p:cNvPr id="9" name="Picture 8"/>
          <p:cNvPicPr>
            <a:picLocks noChangeAspect="1"/>
          </p:cNvPicPr>
          <p:nvPr userDrawn="1"/>
        </p:nvPicPr>
        <p:blipFill rotWithShape="1">
          <a:blip r:embed="rId12" cstate="print">
            <a:extLst>
              <a:ext uri="{28A0092B-C50C-407E-A947-70E740481C1C}">
                <a14:useLocalDpi xmlns:a14="http://schemas.microsoft.com/office/drawing/2010/main" val="0"/>
              </a:ext>
            </a:extLst>
          </a:blip>
          <a:srcRect l="72629" r="25048" b="124"/>
          <a:stretch/>
        </p:blipFill>
        <p:spPr>
          <a:xfrm>
            <a:off x="1" y="3428"/>
            <a:ext cx="567000" cy="13712572"/>
          </a:xfrm>
          <a:prstGeom prst="rect">
            <a:avLst/>
          </a:prstGeom>
        </p:spPr>
      </p:pic>
      <p:sp>
        <p:nvSpPr>
          <p:cNvPr id="12"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Tree>
    <p:extLst>
      <p:ext uri="{BB962C8B-B14F-4D97-AF65-F5344CB8AC3E}">
        <p14:creationId xmlns:p14="http://schemas.microsoft.com/office/powerpoint/2010/main" val="85675095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spcAft>
          <a:spcPts val="1200"/>
        </a:spcAft>
        <a:buFont typeface="Arial" panose="020B0604020202020204" pitchFamily="34" charset="0"/>
        <a:buChar char="•"/>
        <a:defRPr sz="4800" kern="1200">
          <a:solidFill>
            <a:schemeClr val="tx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90000"/>
        </a:lnSpc>
        <a:spcBef>
          <a:spcPts val="1000"/>
        </a:spcBef>
        <a:spcAft>
          <a:spcPts val="1200"/>
        </a:spcAft>
        <a:buFont typeface="Arial" panose="020B0604020202020204" pitchFamily="34" charset="0"/>
        <a:buChar char="•"/>
        <a:defRPr sz="4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90000"/>
        </a:lnSpc>
        <a:spcBef>
          <a:spcPts val="1000"/>
        </a:spcBef>
        <a:spcAft>
          <a:spcPts val="1200"/>
        </a:spcAft>
        <a:buFont typeface="Arial" panose="020B0604020202020204" pitchFamily="34" charset="0"/>
        <a:buChar char="•"/>
        <a:defRPr sz="3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90000"/>
        </a:lnSpc>
        <a:spcBef>
          <a:spcPts val="1000"/>
        </a:spcBef>
        <a:spcAft>
          <a:spcPts val="1200"/>
        </a:spcAft>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90000"/>
        </a:lnSpc>
        <a:spcBef>
          <a:spcPts val="1000"/>
        </a:spcBef>
        <a:spcAft>
          <a:spcPts val="1200"/>
        </a:spcAft>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498070" y="129122"/>
            <a:ext cx="21631642" cy="1804176"/>
          </a:xfrm>
          <a:prstGeom prst="rect">
            <a:avLst/>
          </a:prstGeom>
        </p:spPr>
        <p:txBody>
          <a:bodyPr vert="horz" lIns="91440" tIns="45720" rIns="91440" bIns="45720" rtlCol="0" anchor="b">
            <a:normAutofit/>
          </a:bodyPr>
          <a:lstStyle/>
          <a:p>
            <a:r>
              <a:rPr lang="en-US"/>
              <a:t>CLICK TO EDIT TITLE</a:t>
            </a:r>
            <a:endParaRPr lang="fr-FR"/>
          </a:p>
        </p:txBody>
      </p:sp>
      <p:sp>
        <p:nvSpPr>
          <p:cNvPr id="10" name="Text Placeholder 2"/>
          <p:cNvSpPr>
            <a:spLocks noGrp="1"/>
          </p:cNvSpPr>
          <p:nvPr>
            <p:ph type="body"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7" name="ZoneTexte 10"/>
          <p:cNvSpPr txBox="1">
            <a:spLocks noChangeArrowheads="1"/>
          </p:cNvSpPr>
          <p:nvPr userDrawn="1"/>
        </p:nvSpPr>
        <p:spPr bwMode="auto">
          <a:xfrm>
            <a:off x="1676621" y="13044972"/>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pic>
        <p:nvPicPr>
          <p:cNvPr id="18" name="Picture 17"/>
          <p:cNvPicPr>
            <a:picLocks noChangeAspect="1"/>
          </p:cNvPicPr>
          <p:nvPr userDrawn="1"/>
        </p:nvPicPr>
        <p:blipFill rotWithShape="1">
          <a:blip r:embed="rId16" cstate="print">
            <a:extLst>
              <a:ext uri="{28A0092B-C50C-407E-A947-70E740481C1C}">
                <a14:useLocalDpi xmlns:a14="http://schemas.microsoft.com/office/drawing/2010/main" val="0"/>
              </a:ext>
            </a:extLst>
          </a:blip>
          <a:srcRect l="74973" t="16501" r="23347" b="10703"/>
          <a:stretch/>
        </p:blipFill>
        <p:spPr>
          <a:xfrm>
            <a:off x="3" y="3"/>
            <a:ext cx="562827" cy="13720270"/>
          </a:xfrm>
          <a:prstGeom prst="rect">
            <a:avLst/>
          </a:prstGeom>
        </p:spPr>
      </p:pic>
      <p:sp>
        <p:nvSpPr>
          <p:cNvPr id="9"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Tree>
    <p:extLst>
      <p:ext uri="{BB962C8B-B14F-4D97-AF65-F5344CB8AC3E}">
        <p14:creationId xmlns:p14="http://schemas.microsoft.com/office/powerpoint/2010/main" val="27141207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933" r:id="rId11"/>
    <p:sldLayoutId id="2147483934" r:id="rId12"/>
    <p:sldLayoutId id="2147483935" r:id="rId13"/>
    <p:sldLayoutId id="2147483936" r:id="rId14"/>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spcAft>
          <a:spcPts val="1200"/>
        </a:spcAft>
        <a:buClr>
          <a:schemeClr val="accent3"/>
        </a:buClr>
        <a:buFont typeface="Arial" panose="020B0604020202020204" pitchFamily="34" charset="0"/>
        <a:buChar char="•"/>
        <a:defRPr sz="4800" kern="1200">
          <a:solidFill>
            <a:schemeClr val="tx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4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3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498070" y="190503"/>
            <a:ext cx="21631642" cy="1742798"/>
          </a:xfrm>
          <a:prstGeom prst="rect">
            <a:avLst/>
          </a:prstGeom>
        </p:spPr>
        <p:txBody>
          <a:bodyPr vert="horz" lIns="91440" tIns="45720" rIns="91440" bIns="45720" rtlCol="0" anchor="b">
            <a:normAutofit/>
          </a:bodyPr>
          <a:lstStyle/>
          <a:p>
            <a:r>
              <a:rPr lang="en-US"/>
              <a:t>CLICK TO EDIT TITLE</a:t>
            </a:r>
            <a:endParaRPr lang="fr-FR"/>
          </a:p>
        </p:txBody>
      </p:sp>
      <p:sp>
        <p:nvSpPr>
          <p:cNvPr id="9" name="Text Placeholder 2"/>
          <p:cNvSpPr>
            <a:spLocks noGrp="1"/>
          </p:cNvSpPr>
          <p:nvPr>
            <p:ph type="body"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Slide Number Placeholder 2"/>
          <p:cNvSpPr>
            <a:spLocks noGrp="1"/>
          </p:cNvSpPr>
          <p:nvPr>
            <p:ph type="sldNum" sz="quarter" idx="4"/>
          </p:nvPr>
        </p:nvSpPr>
        <p:spPr>
          <a:xfrm>
            <a:off x="22296846" y="1304497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7" name="ZoneTexte 10"/>
          <p:cNvSpPr txBox="1">
            <a:spLocks noChangeArrowheads="1"/>
          </p:cNvSpPr>
          <p:nvPr userDrawn="1"/>
        </p:nvSpPr>
        <p:spPr bwMode="auto">
          <a:xfrm>
            <a:off x="1676619" y="1309791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pic>
        <p:nvPicPr>
          <p:cNvPr id="18" name="Picture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l="73676" r="24031"/>
          <a:stretch/>
        </p:blipFill>
        <p:spPr>
          <a:xfrm>
            <a:off x="2" y="2"/>
            <a:ext cx="558873" cy="13729340"/>
          </a:xfrm>
          <a:prstGeom prst="rect">
            <a:avLst/>
          </a:prstGeom>
        </p:spPr>
      </p:pic>
    </p:spTree>
    <p:extLst>
      <p:ext uri="{BB962C8B-B14F-4D97-AF65-F5344CB8AC3E}">
        <p14:creationId xmlns:p14="http://schemas.microsoft.com/office/powerpoint/2010/main" val="33441956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spcAft>
          <a:spcPts val="1200"/>
        </a:spcAft>
        <a:buClr>
          <a:schemeClr val="bg2"/>
        </a:buClr>
        <a:buFont typeface="Arial" panose="020B0604020202020204" pitchFamily="34" charset="0"/>
        <a:buChar char="•"/>
        <a:defRPr sz="4800" kern="1200">
          <a:solidFill>
            <a:schemeClr val="tx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4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3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21077489" y="129122"/>
            <a:ext cx="3309689" cy="369332"/>
          </a:xfrm>
          <a:prstGeom prst="rect">
            <a:avLst/>
          </a:prstGeom>
          <a:solidFill>
            <a:schemeClr val="accent3"/>
          </a:solidFill>
        </p:spPr>
        <p:txBody>
          <a:bodyPr wrap="square" rtlCol="0">
            <a:spAutoFit/>
          </a:bodyPr>
          <a:lstStyle/>
          <a:p>
            <a:pPr algn="r"/>
            <a:r>
              <a:rPr lang="en-US" sz="1800" b="1" i="1">
                <a:solidFill>
                  <a:schemeClr val="tx2"/>
                </a:solidFill>
                <a:latin typeface="Arial" panose="020B0604020202020204" pitchFamily="34" charset="0"/>
                <a:cs typeface="Arial" panose="020B0604020202020204" pitchFamily="34" charset="0"/>
              </a:rPr>
              <a:t>FOR INTERNAL USE ONLY</a:t>
            </a:r>
            <a:endParaRPr lang="fr-FR" sz="1800" b="1" i="1">
              <a:solidFill>
                <a:schemeClr val="tx2"/>
              </a:solidFill>
              <a:latin typeface="Arial" panose="020B0604020202020204" pitchFamily="34" charset="0"/>
              <a:cs typeface="Arial" panose="020B0604020202020204" pitchFamily="34" charset="0"/>
            </a:endParaRPr>
          </a:p>
        </p:txBody>
      </p:sp>
      <p:sp>
        <p:nvSpPr>
          <p:cNvPr id="8"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10" name="Text Placeholder 2"/>
          <p:cNvSpPr>
            <a:spLocks noGrp="1"/>
          </p:cNvSpPr>
          <p:nvPr>
            <p:ph type="body"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Slide Number Placeholder 2"/>
          <p:cNvSpPr>
            <a:spLocks noGrp="1"/>
          </p:cNvSpPr>
          <p:nvPr>
            <p:ph type="sldNum" sz="quarter" idx="4"/>
          </p:nvPr>
        </p:nvSpPr>
        <p:spPr>
          <a:xfrm>
            <a:off x="22296846" y="1310212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7" name="ZoneTexte 10"/>
          <p:cNvSpPr txBox="1">
            <a:spLocks noChangeArrowheads="1"/>
          </p:cNvSpPr>
          <p:nvPr userDrawn="1"/>
        </p:nvSpPr>
        <p:spPr bwMode="auto">
          <a:xfrm>
            <a:off x="1676619" y="1309791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pic>
        <p:nvPicPr>
          <p:cNvPr id="18" name="Picture 17"/>
          <p:cNvPicPr>
            <a:picLocks noChangeAspect="1"/>
          </p:cNvPicPr>
          <p:nvPr userDrawn="1"/>
        </p:nvPicPr>
        <p:blipFill rotWithShape="1">
          <a:blip r:embed="rId21" cstate="print">
            <a:extLst>
              <a:ext uri="{28A0092B-C50C-407E-A947-70E740481C1C}">
                <a14:useLocalDpi xmlns:a14="http://schemas.microsoft.com/office/drawing/2010/main" val="0"/>
              </a:ext>
            </a:extLst>
          </a:blip>
          <a:srcRect l="74973" t="16501" r="23347" b="10703"/>
          <a:stretch/>
        </p:blipFill>
        <p:spPr>
          <a:xfrm>
            <a:off x="3" y="3"/>
            <a:ext cx="562827" cy="13720270"/>
          </a:xfrm>
          <a:prstGeom prst="rect">
            <a:avLst/>
          </a:prstGeom>
        </p:spPr>
      </p:pic>
    </p:spTree>
    <p:extLst>
      <p:ext uri="{BB962C8B-B14F-4D97-AF65-F5344CB8AC3E}">
        <p14:creationId xmlns:p14="http://schemas.microsoft.com/office/powerpoint/2010/main" val="26475457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1" r:id="rId16"/>
    <p:sldLayoutId id="2147483732" r:id="rId17"/>
    <p:sldLayoutId id="2147483733" r:id="rId18"/>
    <p:sldLayoutId id="2147483921" r:id="rId19"/>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spcAft>
          <a:spcPts val="1200"/>
        </a:spcAft>
        <a:buClr>
          <a:schemeClr val="accent3"/>
        </a:buClr>
        <a:buFont typeface="Arial" panose="020B0604020202020204" pitchFamily="34" charset="0"/>
        <a:buChar char="•"/>
        <a:defRPr sz="4800" kern="1200">
          <a:solidFill>
            <a:schemeClr val="tx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4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3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90000"/>
        </a:lnSpc>
        <a:spcBef>
          <a:spcPts val="1000"/>
        </a:spcBef>
        <a:spcAft>
          <a:spcPts val="1200"/>
        </a:spcAft>
        <a:buClr>
          <a:schemeClr val="accent3"/>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498070" y="608326"/>
            <a:ext cx="21631642" cy="1324972"/>
          </a:xfrm>
          <a:prstGeom prst="rect">
            <a:avLst/>
          </a:prstGeom>
        </p:spPr>
        <p:txBody>
          <a:bodyPr vert="horz" lIns="91440" tIns="45720" rIns="91440" bIns="45720" rtlCol="0" anchor="ctr">
            <a:normAutofit/>
          </a:bodyPr>
          <a:lstStyle/>
          <a:p>
            <a:r>
              <a:rPr lang="en-US"/>
              <a:t>CLICK TO EDIT TITLE</a:t>
            </a:r>
            <a:endParaRPr lang="fr-FR"/>
          </a:p>
        </p:txBody>
      </p:sp>
      <p:sp>
        <p:nvSpPr>
          <p:cNvPr id="9" name="Text Placeholder 2"/>
          <p:cNvSpPr>
            <a:spLocks noGrp="1"/>
          </p:cNvSpPr>
          <p:nvPr>
            <p:ph type="body" idx="1"/>
          </p:nvPr>
        </p:nvSpPr>
        <p:spPr>
          <a:xfrm>
            <a:off x="1676618" y="2090052"/>
            <a:ext cx="21453093" cy="105896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Slide Number Placeholder 2"/>
          <p:cNvSpPr>
            <a:spLocks noGrp="1"/>
          </p:cNvSpPr>
          <p:nvPr>
            <p:ph type="sldNum" sz="quarter" idx="4"/>
          </p:nvPr>
        </p:nvSpPr>
        <p:spPr>
          <a:xfrm>
            <a:off x="22296846" y="13102122"/>
            <a:ext cx="832866" cy="365128"/>
          </a:xfrm>
          <a:prstGeom prst="rect">
            <a:avLst/>
          </a:prstGeom>
        </p:spPr>
        <p:txBody>
          <a:bodyPr vert="horz" lIns="91440" tIns="45720" rIns="91440" bIns="45720" rtlCol="0" anchor="ctr"/>
          <a:lstStyle>
            <a:lvl1pPr algn="r">
              <a:defRPr sz="2400">
                <a:solidFill>
                  <a:schemeClr val="tx1">
                    <a:lumMod val="65000"/>
                    <a:lumOff val="35000"/>
                  </a:schemeClr>
                </a:solidFill>
                <a:latin typeface="Arial" panose="020B0604020202020204" pitchFamily="34" charset="0"/>
                <a:cs typeface="Arial" panose="020B0604020202020204" pitchFamily="34" charset="0"/>
              </a:defRPr>
            </a:lvl1pPr>
          </a:lstStyle>
          <a:p>
            <a:fld id="{025DA317-4B21-49E8-BF0F-8129083092EA}" type="slidenum">
              <a:rPr lang="fr-FR" smtClean="0"/>
              <a:pPr/>
              <a:t>‹#›</a:t>
            </a:fld>
            <a:endParaRPr lang="fr-FR"/>
          </a:p>
        </p:txBody>
      </p:sp>
      <p:sp>
        <p:nvSpPr>
          <p:cNvPr id="17" name="ZoneTexte 10"/>
          <p:cNvSpPr txBox="1">
            <a:spLocks noChangeArrowheads="1"/>
          </p:cNvSpPr>
          <p:nvPr userDrawn="1"/>
        </p:nvSpPr>
        <p:spPr bwMode="auto">
          <a:xfrm>
            <a:off x="1676617" y="13097918"/>
            <a:ext cx="2817589" cy="369332"/>
          </a:xfrm>
          <a:prstGeom prst="rect">
            <a:avLst/>
          </a:prstGeom>
          <a:noFill/>
          <a:ln>
            <a:noFill/>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lumMod val="65000"/>
                    <a:lumOff val="35000"/>
                  </a:schemeClr>
                </a:solidFill>
                <a:effectLst/>
                <a:uLnTx/>
                <a:uFillTx/>
                <a:latin typeface="Arial" charset="0"/>
                <a:ea typeface="ＭＳ Ｐゴシック" charset="0"/>
              </a:rPr>
              <a:t>BIOMÉRIEUX</a:t>
            </a:r>
          </a:p>
        </p:txBody>
      </p:sp>
      <p:pic>
        <p:nvPicPr>
          <p:cNvPr id="18" name="Picture 17"/>
          <p:cNvPicPr>
            <a:picLocks noChangeAspect="1"/>
          </p:cNvPicPr>
          <p:nvPr userDrawn="1"/>
        </p:nvPicPr>
        <p:blipFill rotWithShape="1">
          <a:blip r:embed="rId7" cstate="print">
            <a:extLst>
              <a:ext uri="{28A0092B-C50C-407E-A947-70E740481C1C}">
                <a14:useLocalDpi xmlns:a14="http://schemas.microsoft.com/office/drawing/2010/main" val="0"/>
              </a:ext>
            </a:extLst>
          </a:blip>
          <a:srcRect l="73676" r="24031"/>
          <a:stretch/>
        </p:blipFill>
        <p:spPr>
          <a:xfrm>
            <a:off x="2" y="2"/>
            <a:ext cx="558873" cy="13729340"/>
          </a:xfrm>
          <a:prstGeom prst="rect">
            <a:avLst/>
          </a:prstGeom>
        </p:spPr>
      </p:pic>
    </p:spTree>
    <p:extLst>
      <p:ext uri="{BB962C8B-B14F-4D97-AF65-F5344CB8AC3E}">
        <p14:creationId xmlns:p14="http://schemas.microsoft.com/office/powerpoint/2010/main" val="274400674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8" r:id="rId3"/>
    <p:sldLayoutId id="2147483769" r:id="rId4"/>
    <p:sldLayoutId id="2147483770" r:id="rId5"/>
  </p:sldLayoutIdLst>
  <p:hf hdr="0" ftr="0" dt="0"/>
  <p:txStyles>
    <p:titleStyle>
      <a:lvl1pPr algn="l" defTabSz="1828800" rtl="0" eaLnBrk="1" latinLnBrk="0" hangingPunct="1">
        <a:lnSpc>
          <a:spcPct val="90000"/>
        </a:lnSpc>
        <a:spcBef>
          <a:spcPct val="0"/>
        </a:spcBef>
        <a:buNone/>
        <a:defRPr lang="en-US" sz="6400" b="1" kern="1200" cap="all" baseline="0" smtClean="0">
          <a:solidFill>
            <a:schemeClr val="tx2"/>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spcAft>
          <a:spcPts val="1200"/>
        </a:spcAft>
        <a:buClr>
          <a:schemeClr val="bg2"/>
        </a:buClr>
        <a:buFont typeface="Arial" panose="020B0604020202020204" pitchFamily="34" charset="0"/>
        <a:buChar char="•"/>
        <a:defRPr sz="4800" kern="1200">
          <a:solidFill>
            <a:schemeClr val="tx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4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3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90000"/>
        </a:lnSpc>
        <a:spcBef>
          <a:spcPts val="1000"/>
        </a:spcBef>
        <a:spcAft>
          <a:spcPts val="1200"/>
        </a:spcAft>
        <a:buClr>
          <a:schemeClr val="bg2"/>
        </a:buClr>
        <a:buFont typeface="Arial" panose="020B0604020202020204" pitchFamily="34" charset="0"/>
        <a:buChar char="•"/>
        <a:defRPr sz="32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9.png"/><Relationship Id="rId17" Type="http://schemas.microsoft.com/office/2007/relationships/hdphoto" Target="../media/hdphoto4.wdp"/><Relationship Id="rId2" Type="http://schemas.openxmlformats.org/officeDocument/2006/relationships/image" Target="../media/image31.png"/><Relationship Id="rId16" Type="http://schemas.openxmlformats.org/officeDocument/2006/relationships/image" Target="../media/image42.png"/><Relationship Id="rId1" Type="http://schemas.openxmlformats.org/officeDocument/2006/relationships/slideLayout" Target="../slideLayouts/slideLayout3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3.xml"/><Relationship Id="rId1" Type="http://schemas.openxmlformats.org/officeDocument/2006/relationships/tags" Target="../tags/tag2.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99E7F6-13BA-302F-6D42-BFC21CAB3A2D}"/>
              </a:ext>
            </a:extLst>
          </p:cNvPr>
          <p:cNvSpPr>
            <a:spLocks noGrp="1"/>
          </p:cNvSpPr>
          <p:nvPr>
            <p:ph type="ctrTitle"/>
          </p:nvPr>
        </p:nvSpPr>
        <p:spPr>
          <a:xfrm>
            <a:off x="2747078" y="4114801"/>
            <a:ext cx="18893017" cy="3671013"/>
          </a:xfrm>
        </p:spPr>
        <p:txBody>
          <a:bodyPr>
            <a:noAutofit/>
          </a:bodyPr>
          <a:lstStyle/>
          <a:p>
            <a:pPr algn="ctr"/>
            <a:r>
              <a:rPr lang="en-US" sz="7200" dirty="0"/>
              <a:t>Syndromic molecular testing in infectious diseases:</a:t>
            </a:r>
            <a:br>
              <a:rPr lang="en-US" sz="7200" dirty="0"/>
            </a:br>
            <a:br>
              <a:rPr lang="en-US" sz="7200" dirty="0"/>
            </a:br>
            <a:r>
              <a:rPr lang="en-US" sz="7200" dirty="0"/>
              <a:t>better results and patient outcomes</a:t>
            </a:r>
          </a:p>
        </p:txBody>
      </p:sp>
      <p:sp>
        <p:nvSpPr>
          <p:cNvPr id="2" name="Text Placeholder 1"/>
          <p:cNvSpPr>
            <a:spLocks noGrp="1"/>
          </p:cNvSpPr>
          <p:nvPr>
            <p:ph type="body" sz="quarter" idx="4294967295"/>
          </p:nvPr>
        </p:nvSpPr>
        <p:spPr>
          <a:xfrm>
            <a:off x="8473641" y="9019309"/>
            <a:ext cx="7439891" cy="2494107"/>
          </a:xfrm>
          <a:prstGeom prst="rect">
            <a:avLst/>
          </a:prstGeom>
        </p:spPr>
        <p:txBody>
          <a:bodyPr lIns="91440" tIns="45720" rIns="91440" bIns="45720" anchor="t">
            <a:noAutofit/>
          </a:bodyPr>
          <a:lstStyle/>
          <a:p>
            <a:pPr marL="0" indent="0" algn="ctr">
              <a:lnSpc>
                <a:spcPct val="100000"/>
              </a:lnSpc>
              <a:spcBef>
                <a:spcPts val="0"/>
              </a:spcBef>
              <a:spcAft>
                <a:spcPts val="0"/>
              </a:spcAft>
              <a:buNone/>
            </a:pPr>
            <a:r>
              <a:rPr lang="fr-FR" sz="4000" dirty="0">
                <a:solidFill>
                  <a:schemeClr val="tx2"/>
                </a:solidFill>
                <a:latin typeface="Arial"/>
                <a:cs typeface="Arial"/>
              </a:rPr>
              <a:t>Alexa Diranian, MS, PA-C</a:t>
            </a:r>
          </a:p>
          <a:p>
            <a:pPr marL="0" indent="0" algn="ctr">
              <a:lnSpc>
                <a:spcPct val="100000"/>
              </a:lnSpc>
              <a:spcBef>
                <a:spcPts val="0"/>
              </a:spcBef>
              <a:spcAft>
                <a:spcPts val="0"/>
              </a:spcAft>
              <a:buNone/>
            </a:pPr>
            <a:endParaRPr lang="fr-FR" sz="4000" dirty="0">
              <a:solidFill>
                <a:schemeClr val="tx2"/>
              </a:solidFill>
              <a:latin typeface="Arial"/>
              <a:cs typeface="Arial"/>
            </a:endParaRPr>
          </a:p>
          <a:p>
            <a:pPr marL="0" indent="0" algn="ctr">
              <a:lnSpc>
                <a:spcPct val="100000"/>
              </a:lnSpc>
              <a:spcBef>
                <a:spcPts val="0"/>
              </a:spcBef>
              <a:spcAft>
                <a:spcPts val="0"/>
              </a:spcAft>
              <a:buNone/>
            </a:pPr>
            <a:r>
              <a:rPr lang="fr-FR" sz="4000" dirty="0">
                <a:solidFill>
                  <a:schemeClr val="tx2"/>
                </a:solidFill>
                <a:latin typeface="Arial"/>
                <a:cs typeface="Arial"/>
              </a:rPr>
              <a:t>NHICEP</a:t>
            </a:r>
          </a:p>
          <a:p>
            <a:pPr marL="0" indent="0" algn="ctr">
              <a:lnSpc>
                <a:spcPct val="100000"/>
              </a:lnSpc>
              <a:spcBef>
                <a:spcPts val="0"/>
              </a:spcBef>
              <a:spcAft>
                <a:spcPts val="0"/>
              </a:spcAft>
              <a:buNone/>
            </a:pPr>
            <a:r>
              <a:rPr lang="fr-FR" sz="4000" dirty="0" err="1">
                <a:solidFill>
                  <a:schemeClr val="tx2"/>
                </a:solidFill>
                <a:latin typeface="Arial"/>
                <a:cs typeface="Arial"/>
              </a:rPr>
              <a:t>February</a:t>
            </a:r>
            <a:r>
              <a:rPr lang="fr-FR" sz="4000" dirty="0">
                <a:solidFill>
                  <a:schemeClr val="tx2"/>
                </a:solidFill>
                <a:latin typeface="Arial"/>
                <a:cs typeface="Arial"/>
              </a:rPr>
              <a:t> 2, 2024</a:t>
            </a:r>
          </a:p>
        </p:txBody>
      </p:sp>
    </p:spTree>
    <p:extLst>
      <p:ext uri="{BB962C8B-B14F-4D97-AF65-F5344CB8AC3E}">
        <p14:creationId xmlns:p14="http://schemas.microsoft.com/office/powerpoint/2010/main" val="3107993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76704-43E3-7C21-39EC-0FC50E17BBA1}"/>
              </a:ext>
            </a:extLst>
          </p:cNvPr>
          <p:cNvSpPr>
            <a:spLocks noGrp="1"/>
          </p:cNvSpPr>
          <p:nvPr>
            <p:ph type="body" sz="quarter" idx="11"/>
          </p:nvPr>
        </p:nvSpPr>
        <p:spPr>
          <a:xfrm>
            <a:off x="3179617" y="3461479"/>
            <a:ext cx="9032477" cy="9170788"/>
          </a:xfrm>
          <a:ln>
            <a:noFill/>
          </a:ln>
        </p:spPr>
        <p:txBody>
          <a:bodyPr>
            <a:noAutofit/>
          </a:bodyPr>
          <a:lstStyle/>
          <a:p>
            <a:pPr marL="0" indent="0">
              <a:spcBef>
                <a:spcPts val="3000"/>
              </a:spcBef>
              <a:spcAft>
                <a:spcPts val="3000"/>
              </a:spcAft>
              <a:buNone/>
            </a:pPr>
            <a:r>
              <a:rPr lang="en-US" b="1">
                <a:solidFill>
                  <a:srgbClr val="575756"/>
                </a:solidFill>
                <a:latin typeface="+mj-lt"/>
                <a:cs typeface="Arial" panose="020B0604020202020204" pitchFamily="34" charset="0"/>
              </a:rPr>
              <a:t>Respiratory</a:t>
            </a:r>
          </a:p>
          <a:p>
            <a:pPr marL="0" indent="0">
              <a:spcBef>
                <a:spcPts val="3000"/>
              </a:spcBef>
              <a:spcAft>
                <a:spcPts val="3000"/>
              </a:spcAft>
              <a:buNone/>
            </a:pPr>
            <a:r>
              <a:rPr lang="en-US" b="1">
                <a:solidFill>
                  <a:srgbClr val="575756"/>
                </a:solidFill>
                <a:latin typeface="+mj-lt"/>
                <a:cs typeface="Arial" panose="020B0604020202020204" pitchFamily="34" charset="0"/>
              </a:rPr>
              <a:t>Pneumonia</a:t>
            </a:r>
          </a:p>
          <a:p>
            <a:pPr marL="0" indent="0">
              <a:spcBef>
                <a:spcPts val="3000"/>
              </a:spcBef>
              <a:spcAft>
                <a:spcPts val="3000"/>
              </a:spcAft>
              <a:buNone/>
            </a:pPr>
            <a:r>
              <a:rPr lang="en-US" b="1">
                <a:solidFill>
                  <a:srgbClr val="575756"/>
                </a:solidFill>
                <a:latin typeface="+mj-lt"/>
                <a:cs typeface="Arial" panose="020B0604020202020204" pitchFamily="34" charset="0"/>
              </a:rPr>
              <a:t>Gastrointestinal</a:t>
            </a:r>
          </a:p>
          <a:p>
            <a:pPr marL="0" indent="0">
              <a:spcBef>
                <a:spcPts val="3000"/>
              </a:spcBef>
              <a:spcAft>
                <a:spcPts val="3000"/>
              </a:spcAft>
              <a:buNone/>
            </a:pPr>
            <a:r>
              <a:rPr lang="en-US" b="1">
                <a:solidFill>
                  <a:srgbClr val="575756"/>
                </a:solidFill>
                <a:latin typeface="+mj-lt"/>
                <a:cs typeface="Arial" panose="020B0604020202020204" pitchFamily="34" charset="0"/>
              </a:rPr>
              <a:t>Blood stream</a:t>
            </a:r>
          </a:p>
          <a:p>
            <a:pPr marL="0" indent="0">
              <a:spcBef>
                <a:spcPts val="3000"/>
              </a:spcBef>
              <a:spcAft>
                <a:spcPts val="3000"/>
              </a:spcAft>
              <a:buNone/>
            </a:pPr>
            <a:r>
              <a:rPr lang="en-US" b="1">
                <a:solidFill>
                  <a:srgbClr val="575756"/>
                </a:solidFill>
                <a:latin typeface="+mj-lt"/>
                <a:cs typeface="Arial" panose="020B0604020202020204" pitchFamily="34" charset="0"/>
              </a:rPr>
              <a:t>Meningitis/Encephalitis</a:t>
            </a:r>
          </a:p>
          <a:p>
            <a:pPr marL="0" indent="0">
              <a:spcBef>
                <a:spcPts val="3000"/>
              </a:spcBef>
              <a:spcAft>
                <a:spcPts val="3000"/>
              </a:spcAft>
              <a:buNone/>
            </a:pPr>
            <a:r>
              <a:rPr lang="en-US" b="1">
                <a:solidFill>
                  <a:srgbClr val="575756"/>
                </a:solidFill>
                <a:latin typeface="+mj-lt"/>
                <a:cs typeface="Arial" panose="020B0604020202020204" pitchFamily="34" charset="0"/>
              </a:rPr>
              <a:t>STD Panels</a:t>
            </a:r>
          </a:p>
          <a:p>
            <a:pPr marL="0" indent="0">
              <a:spcBef>
                <a:spcPts val="3000"/>
              </a:spcBef>
              <a:spcAft>
                <a:spcPts val="3000"/>
              </a:spcAft>
              <a:buNone/>
            </a:pPr>
            <a:r>
              <a:rPr lang="en-US" b="1">
                <a:solidFill>
                  <a:srgbClr val="575756"/>
                </a:solidFill>
                <a:latin typeface="+mj-lt"/>
                <a:cs typeface="Arial" panose="020B0604020202020204" pitchFamily="34" charset="0"/>
              </a:rPr>
              <a:t>Flu A + B</a:t>
            </a:r>
          </a:p>
          <a:p>
            <a:endParaRPr lang="en-US"/>
          </a:p>
        </p:txBody>
      </p:sp>
      <p:sp>
        <p:nvSpPr>
          <p:cNvPr id="3" name="Text Placeholder 2">
            <a:extLst>
              <a:ext uri="{FF2B5EF4-FFF2-40B4-BE49-F238E27FC236}">
                <a16:creationId xmlns:a16="http://schemas.microsoft.com/office/drawing/2014/main" id="{C3DB3CCE-CDCC-4411-39F5-178584BCAB43}"/>
              </a:ext>
            </a:extLst>
          </p:cNvPr>
          <p:cNvSpPr>
            <a:spLocks noGrp="1"/>
          </p:cNvSpPr>
          <p:nvPr>
            <p:ph type="body" sz="quarter" idx="12"/>
          </p:nvPr>
        </p:nvSpPr>
        <p:spPr>
          <a:xfrm>
            <a:off x="14097232" y="3479978"/>
            <a:ext cx="9032478" cy="9170789"/>
          </a:xfrm>
          <a:ln>
            <a:noFill/>
          </a:ln>
        </p:spPr>
        <p:txBody>
          <a:bodyPr>
            <a:noAutofit/>
          </a:bodyPr>
          <a:lstStyle/>
          <a:p>
            <a:pPr marL="0" indent="0">
              <a:spcBef>
                <a:spcPts val="3000"/>
              </a:spcBef>
              <a:spcAft>
                <a:spcPts val="3600"/>
              </a:spcAft>
              <a:buNone/>
            </a:pPr>
            <a:r>
              <a:rPr lang="en-US" b="1">
                <a:solidFill>
                  <a:schemeClr val="tx1">
                    <a:lumMod val="65000"/>
                    <a:lumOff val="35000"/>
                  </a:schemeClr>
                </a:solidFill>
                <a:latin typeface="+mj-lt"/>
                <a:cs typeface="Arial" panose="020B0604020202020204" pitchFamily="34" charset="0"/>
              </a:rPr>
              <a:t>Bacteria (gram +/-) </a:t>
            </a:r>
          </a:p>
          <a:p>
            <a:pPr marL="0" indent="0">
              <a:spcBef>
                <a:spcPts val="3000"/>
              </a:spcBef>
              <a:spcAft>
                <a:spcPts val="3600"/>
              </a:spcAft>
              <a:buNone/>
            </a:pPr>
            <a:r>
              <a:rPr lang="en-US" b="1">
                <a:solidFill>
                  <a:schemeClr val="tx1">
                    <a:lumMod val="65000"/>
                    <a:lumOff val="35000"/>
                  </a:schemeClr>
                </a:solidFill>
                <a:latin typeface="+mj-lt"/>
                <a:cs typeface="Arial" panose="020B0604020202020204" pitchFamily="34" charset="0"/>
              </a:rPr>
              <a:t>Atypical Bacteria</a:t>
            </a:r>
          </a:p>
          <a:p>
            <a:pPr marL="0" indent="0">
              <a:spcBef>
                <a:spcPts val="3000"/>
              </a:spcBef>
              <a:spcAft>
                <a:spcPts val="3600"/>
              </a:spcAft>
              <a:buNone/>
            </a:pPr>
            <a:r>
              <a:rPr lang="en-US" b="1">
                <a:solidFill>
                  <a:schemeClr val="tx1">
                    <a:lumMod val="65000"/>
                    <a:lumOff val="35000"/>
                  </a:schemeClr>
                </a:solidFill>
                <a:latin typeface="+mj-lt"/>
                <a:cs typeface="Arial" panose="020B0604020202020204" pitchFamily="34" charset="0"/>
              </a:rPr>
              <a:t>Viruses</a:t>
            </a:r>
          </a:p>
          <a:p>
            <a:pPr marL="0" indent="0">
              <a:spcBef>
                <a:spcPts val="3000"/>
              </a:spcBef>
              <a:spcAft>
                <a:spcPts val="3600"/>
              </a:spcAft>
              <a:buNone/>
            </a:pPr>
            <a:r>
              <a:rPr lang="en-US" b="1">
                <a:solidFill>
                  <a:schemeClr val="tx1">
                    <a:lumMod val="65000"/>
                    <a:lumOff val="35000"/>
                  </a:schemeClr>
                </a:solidFill>
                <a:latin typeface="+mj-lt"/>
                <a:cs typeface="Arial" panose="020B0604020202020204" pitchFamily="34" charset="0"/>
              </a:rPr>
              <a:t>Yeast</a:t>
            </a:r>
          </a:p>
          <a:p>
            <a:pPr marL="0" indent="0">
              <a:spcBef>
                <a:spcPts val="3000"/>
              </a:spcBef>
              <a:spcAft>
                <a:spcPts val="3600"/>
              </a:spcAft>
              <a:buNone/>
            </a:pPr>
            <a:r>
              <a:rPr lang="en-US" b="1">
                <a:solidFill>
                  <a:schemeClr val="tx1">
                    <a:lumMod val="65000"/>
                    <a:lumOff val="35000"/>
                  </a:schemeClr>
                </a:solidFill>
                <a:latin typeface="+mj-lt"/>
                <a:cs typeface="Arial" panose="020B0604020202020204" pitchFamily="34" charset="0"/>
              </a:rPr>
              <a:t>Parasites</a:t>
            </a:r>
          </a:p>
          <a:p>
            <a:pPr marL="0" indent="0">
              <a:spcBef>
                <a:spcPts val="3000"/>
              </a:spcBef>
              <a:spcAft>
                <a:spcPts val="3600"/>
              </a:spcAft>
              <a:buNone/>
            </a:pPr>
            <a:r>
              <a:rPr lang="en-US" b="1">
                <a:solidFill>
                  <a:schemeClr val="tx1">
                    <a:lumMod val="65000"/>
                    <a:lumOff val="35000"/>
                  </a:schemeClr>
                </a:solidFill>
                <a:latin typeface="+mj-lt"/>
                <a:cs typeface="Arial" panose="020B0604020202020204" pitchFamily="34" charset="0"/>
              </a:rPr>
              <a:t>Resistance Genes</a:t>
            </a:r>
            <a:endParaRPr lang="en-US" sz="5400" b="1">
              <a:solidFill>
                <a:schemeClr val="tx1">
                  <a:lumMod val="65000"/>
                  <a:lumOff val="35000"/>
                </a:schemeClr>
              </a:solidFill>
              <a:latin typeface="+mj-lt"/>
              <a:cs typeface="Arial" panose="020B0604020202020204" pitchFamily="34" charset="0"/>
            </a:endParaRPr>
          </a:p>
        </p:txBody>
      </p:sp>
      <p:sp>
        <p:nvSpPr>
          <p:cNvPr id="4" name="Text Placeholder 3">
            <a:extLst>
              <a:ext uri="{FF2B5EF4-FFF2-40B4-BE49-F238E27FC236}">
                <a16:creationId xmlns:a16="http://schemas.microsoft.com/office/drawing/2014/main" id="{885BE65C-4680-C729-4CC9-707F838E18B6}"/>
              </a:ext>
            </a:extLst>
          </p:cNvPr>
          <p:cNvSpPr>
            <a:spLocks noGrp="1"/>
          </p:cNvSpPr>
          <p:nvPr>
            <p:ph type="body" sz="quarter" idx="13"/>
          </p:nvPr>
        </p:nvSpPr>
        <p:spPr/>
        <p:txBody>
          <a:bodyPr anchor="ctr">
            <a:normAutofit/>
          </a:bodyPr>
          <a:lstStyle/>
          <a:p>
            <a:pPr algn="ctr"/>
            <a:r>
              <a:rPr lang="en-US"/>
              <a:t>Panel Type</a:t>
            </a:r>
          </a:p>
        </p:txBody>
      </p:sp>
      <p:sp>
        <p:nvSpPr>
          <p:cNvPr id="5" name="Text Placeholder 4">
            <a:extLst>
              <a:ext uri="{FF2B5EF4-FFF2-40B4-BE49-F238E27FC236}">
                <a16:creationId xmlns:a16="http://schemas.microsoft.com/office/drawing/2014/main" id="{0F5A7202-EA25-2FEE-39D8-9803C002E8D3}"/>
              </a:ext>
            </a:extLst>
          </p:cNvPr>
          <p:cNvSpPr>
            <a:spLocks noGrp="1"/>
          </p:cNvSpPr>
          <p:nvPr>
            <p:ph type="body" sz="quarter" idx="14"/>
          </p:nvPr>
        </p:nvSpPr>
        <p:spPr/>
        <p:txBody>
          <a:bodyPr anchor="ctr"/>
          <a:lstStyle/>
          <a:p>
            <a:pPr algn="ctr"/>
            <a:r>
              <a:rPr lang="en-US"/>
              <a:t>Targets tested</a:t>
            </a:r>
          </a:p>
        </p:txBody>
      </p:sp>
      <p:sp>
        <p:nvSpPr>
          <p:cNvPr id="6" name="Slide Number Placeholder 5">
            <a:extLst>
              <a:ext uri="{FF2B5EF4-FFF2-40B4-BE49-F238E27FC236}">
                <a16:creationId xmlns:a16="http://schemas.microsoft.com/office/drawing/2014/main" id="{4B7D1874-7C10-E0F7-974D-343674D0C8A2}"/>
              </a:ext>
            </a:extLst>
          </p:cNvPr>
          <p:cNvSpPr>
            <a:spLocks noGrp="1"/>
          </p:cNvSpPr>
          <p:nvPr>
            <p:ph type="sldNum" sz="quarter" idx="15"/>
          </p:nvPr>
        </p:nvSpPr>
        <p:spPr/>
        <p:txBody>
          <a:bodyPr/>
          <a:lstStyle/>
          <a:p>
            <a:fld id="{025DA317-4B21-49E8-BF0F-8129083092EA}" type="slidenum">
              <a:rPr lang="fr-FR" smtClean="0"/>
              <a:t>10</a:t>
            </a:fld>
            <a:endParaRPr lang="fr-FR"/>
          </a:p>
        </p:txBody>
      </p:sp>
      <p:sp>
        <p:nvSpPr>
          <p:cNvPr id="7" name="Title 6">
            <a:extLst>
              <a:ext uri="{FF2B5EF4-FFF2-40B4-BE49-F238E27FC236}">
                <a16:creationId xmlns:a16="http://schemas.microsoft.com/office/drawing/2014/main" id="{E7D01A61-7DCE-E9B4-591F-022A3DE03352}"/>
              </a:ext>
            </a:extLst>
          </p:cNvPr>
          <p:cNvSpPr>
            <a:spLocks noGrp="1"/>
          </p:cNvSpPr>
          <p:nvPr>
            <p:ph type="title"/>
          </p:nvPr>
        </p:nvSpPr>
        <p:spPr>
          <a:xfrm>
            <a:off x="1498068" y="-226257"/>
            <a:ext cx="21631642" cy="1933298"/>
          </a:xfrm>
        </p:spPr>
        <p:txBody>
          <a:bodyPr/>
          <a:lstStyle/>
          <a:p>
            <a:r>
              <a:rPr lang="en-US"/>
              <a:t>The evolving Suite of PCR Testing</a:t>
            </a:r>
          </a:p>
        </p:txBody>
      </p:sp>
      <p:pic>
        <p:nvPicPr>
          <p:cNvPr id="8" name="Picture 7">
            <a:extLst>
              <a:ext uri="{FF2B5EF4-FFF2-40B4-BE49-F238E27FC236}">
                <a16:creationId xmlns:a16="http://schemas.microsoft.com/office/drawing/2014/main" id="{851796C1-95B0-22B7-106C-FA3B3D6DE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467" y="3277582"/>
            <a:ext cx="1312771" cy="1315735"/>
          </a:xfrm>
          <a:prstGeom prst="rect">
            <a:avLst/>
          </a:prstGeom>
        </p:spPr>
      </p:pic>
      <p:pic>
        <p:nvPicPr>
          <p:cNvPr id="9" name="Picture 8">
            <a:extLst>
              <a:ext uri="{FF2B5EF4-FFF2-40B4-BE49-F238E27FC236}">
                <a16:creationId xmlns:a16="http://schemas.microsoft.com/office/drawing/2014/main" id="{4FE79A8D-3E17-4CB6-EFC2-76B4B79F0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467" y="4679339"/>
            <a:ext cx="1312771" cy="1315735"/>
          </a:xfrm>
          <a:prstGeom prst="rect">
            <a:avLst/>
          </a:prstGeom>
        </p:spPr>
      </p:pic>
      <p:pic>
        <p:nvPicPr>
          <p:cNvPr id="10" name="Picture 9">
            <a:extLst>
              <a:ext uri="{FF2B5EF4-FFF2-40B4-BE49-F238E27FC236}">
                <a16:creationId xmlns:a16="http://schemas.microsoft.com/office/drawing/2014/main" id="{DFC0758A-567D-E19D-4A2E-71386C800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467" y="6112796"/>
            <a:ext cx="1312771" cy="1318542"/>
          </a:xfrm>
          <a:prstGeom prst="rect">
            <a:avLst/>
          </a:prstGeom>
        </p:spPr>
      </p:pic>
      <p:pic>
        <p:nvPicPr>
          <p:cNvPr id="11" name="Picture 10">
            <a:extLst>
              <a:ext uri="{FF2B5EF4-FFF2-40B4-BE49-F238E27FC236}">
                <a16:creationId xmlns:a16="http://schemas.microsoft.com/office/drawing/2014/main" id="{319B39D7-D1A3-1AE4-228B-53E4699DA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1467" y="7486006"/>
            <a:ext cx="1312771" cy="1318542"/>
          </a:xfrm>
          <a:prstGeom prst="rect">
            <a:avLst/>
          </a:prstGeom>
        </p:spPr>
      </p:pic>
      <p:pic>
        <p:nvPicPr>
          <p:cNvPr id="12" name="Picture 11">
            <a:extLst>
              <a:ext uri="{FF2B5EF4-FFF2-40B4-BE49-F238E27FC236}">
                <a16:creationId xmlns:a16="http://schemas.microsoft.com/office/drawing/2014/main" id="{EFA8B025-B1CC-1448-0B23-190D6EA759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467" y="8890916"/>
            <a:ext cx="1312771" cy="1312771"/>
          </a:xfrm>
          <a:prstGeom prst="rect">
            <a:avLst/>
          </a:prstGeom>
        </p:spPr>
      </p:pic>
      <p:grpSp>
        <p:nvGrpSpPr>
          <p:cNvPr id="13" name="Group 12">
            <a:extLst>
              <a:ext uri="{FF2B5EF4-FFF2-40B4-BE49-F238E27FC236}">
                <a16:creationId xmlns:a16="http://schemas.microsoft.com/office/drawing/2014/main" id="{779E322F-39D4-F155-3DC0-BBE7DF9DD00E}"/>
              </a:ext>
            </a:extLst>
          </p:cNvPr>
          <p:cNvGrpSpPr/>
          <p:nvPr/>
        </p:nvGrpSpPr>
        <p:grpSpPr>
          <a:xfrm>
            <a:off x="1261467" y="10289343"/>
            <a:ext cx="1315735" cy="1315735"/>
            <a:chOff x="8622272" y="12027060"/>
            <a:chExt cx="696513" cy="696513"/>
          </a:xfrm>
        </p:grpSpPr>
        <p:sp>
          <p:nvSpPr>
            <p:cNvPr id="14" name="Oval 13">
              <a:extLst>
                <a:ext uri="{FF2B5EF4-FFF2-40B4-BE49-F238E27FC236}">
                  <a16:creationId xmlns:a16="http://schemas.microsoft.com/office/drawing/2014/main" id="{34C30407-86E0-A5C2-9BD7-299783AA8C4C}"/>
                </a:ext>
              </a:extLst>
            </p:cNvPr>
            <p:cNvSpPr/>
            <p:nvPr/>
          </p:nvSpPr>
          <p:spPr>
            <a:xfrm>
              <a:off x="8622272" y="12027060"/>
              <a:ext cx="696513" cy="696513"/>
            </a:xfrm>
            <a:prstGeom prst="ellipse">
              <a:avLst/>
            </a:prstGeom>
            <a:solidFill>
              <a:srgbClr val="004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668EE8F1-49C9-38C6-3FFD-54B99C9E9553}"/>
                </a:ext>
              </a:extLst>
            </p:cNvPr>
            <p:cNvPicPr>
              <a:picLocks noChangeAspect="1"/>
            </p:cNvPicPr>
            <p:nvPr/>
          </p:nvPicPr>
          <p:blipFill rotWithShape="1">
            <a:blip r:embed="rId7" cstate="print">
              <a:lum bright="70000" contrast="-70000"/>
              <a:extLst>
                <a:ext uri="{BEBA8EAE-BF5A-486C-A8C5-ECC9F3942E4B}">
                  <a14:imgProps xmlns:a14="http://schemas.microsoft.com/office/drawing/2010/main">
                    <a14:imgLayer r:embed="rId8">
                      <a14:imgEffect>
                        <a14:backgroundRemoval t="18189" b="59002" l="27489" r="69478">
                          <a14:foregroundMark x1="49600" y1="38056" x2="49600" y2="38056"/>
                          <a14:foregroundMark x1="42000" y1="21852" x2="42000" y2="21852"/>
                          <a14:backgroundMark x1="54600" y1="43056" x2="54600" y2="43056"/>
                          <a14:backgroundMark x1="55700" y1="42685" x2="54400" y2="41852"/>
                          <a14:backgroundMark x1="55300" y1="42870" x2="55300" y2="42870"/>
                        </a14:backgroundRemoval>
                      </a14:imgEffect>
                      <a14:imgEffect>
                        <a14:artisticPhotocopy/>
                      </a14:imgEffect>
                    </a14:imgLayer>
                  </a14:imgProps>
                </a:ext>
                <a:ext uri="{28A0092B-C50C-407E-A947-70E740481C1C}">
                  <a14:useLocalDpi xmlns:a14="http://schemas.microsoft.com/office/drawing/2010/main" val="0"/>
                </a:ext>
              </a:extLst>
            </a:blip>
            <a:srcRect l="22240" t="13087" r="25274" b="35896"/>
            <a:stretch/>
          </p:blipFill>
          <p:spPr>
            <a:xfrm>
              <a:off x="8700193" y="12091530"/>
              <a:ext cx="540671" cy="567572"/>
            </a:xfrm>
            <a:prstGeom prst="rect">
              <a:avLst/>
            </a:prstGeom>
          </p:spPr>
        </p:pic>
      </p:grpSp>
      <p:grpSp>
        <p:nvGrpSpPr>
          <p:cNvPr id="16" name="Group 15">
            <a:extLst>
              <a:ext uri="{FF2B5EF4-FFF2-40B4-BE49-F238E27FC236}">
                <a16:creationId xmlns:a16="http://schemas.microsoft.com/office/drawing/2014/main" id="{C4F9F873-91D6-59C9-5747-78909D68D34C}"/>
              </a:ext>
            </a:extLst>
          </p:cNvPr>
          <p:cNvGrpSpPr/>
          <p:nvPr/>
        </p:nvGrpSpPr>
        <p:grpSpPr>
          <a:xfrm>
            <a:off x="1261467" y="11691100"/>
            <a:ext cx="1312771" cy="1312771"/>
            <a:chOff x="11190777" y="10465086"/>
            <a:chExt cx="694944" cy="694944"/>
          </a:xfrm>
        </p:grpSpPr>
        <p:sp>
          <p:nvSpPr>
            <p:cNvPr id="17" name="Oval 16">
              <a:extLst>
                <a:ext uri="{FF2B5EF4-FFF2-40B4-BE49-F238E27FC236}">
                  <a16:creationId xmlns:a16="http://schemas.microsoft.com/office/drawing/2014/main" id="{7FB75012-50CF-FC06-94B5-FD53773A4B77}"/>
                </a:ext>
              </a:extLst>
            </p:cNvPr>
            <p:cNvSpPr/>
            <p:nvPr/>
          </p:nvSpPr>
          <p:spPr>
            <a:xfrm>
              <a:off x="11190777" y="10465086"/>
              <a:ext cx="694944" cy="694944"/>
            </a:xfrm>
            <a:prstGeom prst="ellipse">
              <a:avLst/>
            </a:prstGeom>
            <a:solidFill>
              <a:srgbClr val="004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EE36106-BBD0-D96F-293B-B2780451AFE8}"/>
                </a:ext>
              </a:extLst>
            </p:cNvPr>
            <p:cNvPicPr>
              <a:picLocks noChangeAspect="1"/>
            </p:cNvPicPr>
            <p:nvPr/>
          </p:nvPicPr>
          <p:blipFill rotWithShape="1">
            <a:blip r:embed="rId9">
              <a:lum bright="70000" contrast="-70000"/>
              <a:extLst>
                <a:ext uri="{BEBA8EAE-BF5A-486C-A8C5-ECC9F3942E4B}">
                  <a14:imgProps xmlns:a14="http://schemas.microsoft.com/office/drawing/2010/main">
                    <a14:imgLayer r:embed="rId10">
                      <a14:imgEffect>
                        <a14:artisticPhotocopy/>
                      </a14:imgEffect>
                    </a14:imgLayer>
                  </a14:imgProps>
                </a:ext>
              </a:extLst>
            </a:blip>
            <a:srcRect l="17288" t="19826" r="18882" b="21567"/>
            <a:stretch/>
          </p:blipFill>
          <p:spPr>
            <a:xfrm>
              <a:off x="11255955" y="10553361"/>
              <a:ext cx="564588" cy="518394"/>
            </a:xfrm>
            <a:prstGeom prst="rect">
              <a:avLst/>
            </a:prstGeom>
          </p:spPr>
        </p:pic>
      </p:grpSp>
      <p:pic>
        <p:nvPicPr>
          <p:cNvPr id="19" name="Image 49">
            <a:extLst>
              <a:ext uri="{FF2B5EF4-FFF2-40B4-BE49-F238E27FC236}">
                <a16:creationId xmlns:a16="http://schemas.microsoft.com/office/drawing/2014/main" id="{06A17678-CCB0-69AD-3DA5-848CC52ADD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2085656" y="3276581"/>
            <a:ext cx="1310972" cy="131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5C3A448-AE6E-268B-7A89-EDD2FFAD7B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085656" y="4678338"/>
            <a:ext cx="1310973" cy="1316736"/>
          </a:xfrm>
          <a:prstGeom prst="rect">
            <a:avLst/>
          </a:prstGeom>
        </p:spPr>
      </p:pic>
      <p:pic>
        <p:nvPicPr>
          <p:cNvPr id="21" name="Picture 20">
            <a:extLst>
              <a:ext uri="{FF2B5EF4-FFF2-40B4-BE49-F238E27FC236}">
                <a16:creationId xmlns:a16="http://schemas.microsoft.com/office/drawing/2014/main" id="{54CE1087-06CD-8C48-9E97-E0E4D7CF29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099618" y="6151178"/>
            <a:ext cx="1283049" cy="1280160"/>
          </a:xfrm>
          <a:prstGeom prst="rect">
            <a:avLst/>
          </a:prstGeom>
        </p:spPr>
      </p:pic>
      <p:grpSp>
        <p:nvGrpSpPr>
          <p:cNvPr id="22" name="Group 21">
            <a:extLst>
              <a:ext uri="{FF2B5EF4-FFF2-40B4-BE49-F238E27FC236}">
                <a16:creationId xmlns:a16="http://schemas.microsoft.com/office/drawing/2014/main" id="{71EE8314-A678-616D-6B3E-546457DE6104}"/>
              </a:ext>
            </a:extLst>
          </p:cNvPr>
          <p:cNvGrpSpPr/>
          <p:nvPr/>
        </p:nvGrpSpPr>
        <p:grpSpPr>
          <a:xfrm>
            <a:off x="12116199" y="7624137"/>
            <a:ext cx="1249886" cy="1249886"/>
            <a:chOff x="12840021" y="11385970"/>
            <a:chExt cx="694944" cy="694944"/>
          </a:xfrm>
        </p:grpSpPr>
        <p:sp>
          <p:nvSpPr>
            <p:cNvPr id="23" name="Oval 22">
              <a:extLst>
                <a:ext uri="{FF2B5EF4-FFF2-40B4-BE49-F238E27FC236}">
                  <a16:creationId xmlns:a16="http://schemas.microsoft.com/office/drawing/2014/main" id="{FDB17DB3-0063-3418-C58D-B1B083CC2E37}"/>
                </a:ext>
              </a:extLst>
            </p:cNvPr>
            <p:cNvSpPr/>
            <p:nvPr/>
          </p:nvSpPr>
          <p:spPr>
            <a:xfrm>
              <a:off x="12840021" y="11385970"/>
              <a:ext cx="694944" cy="694944"/>
            </a:xfrm>
            <a:prstGeom prst="ellipse">
              <a:avLst/>
            </a:prstGeom>
            <a:solidFill>
              <a:srgbClr val="004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yeast Icon 316137">
              <a:extLst>
                <a:ext uri="{FF2B5EF4-FFF2-40B4-BE49-F238E27FC236}">
                  <a16:creationId xmlns:a16="http://schemas.microsoft.com/office/drawing/2014/main" id="{8EA4755F-F9AA-EDDD-F3E0-AB032BBF0B8A}"/>
                </a:ext>
              </a:extLst>
            </p:cNvPr>
            <p:cNvPicPr>
              <a:picLocks noChangeAspect="1" noChangeArrowheads="1"/>
            </p:cNvPicPr>
            <p:nvPr/>
          </p:nvPicPr>
          <p:blipFill rotWithShape="1">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l="22105" t="18937" r="21299" b="20213"/>
            <a:stretch/>
          </p:blipFill>
          <p:spPr bwMode="auto">
            <a:xfrm>
              <a:off x="12911080" y="11436246"/>
              <a:ext cx="552827" cy="5943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2025DB9B-FABA-7FCD-7EBD-38B098452364}"/>
              </a:ext>
            </a:extLst>
          </p:cNvPr>
          <p:cNvGrpSpPr/>
          <p:nvPr/>
        </p:nvGrpSpPr>
        <p:grpSpPr>
          <a:xfrm>
            <a:off x="12106331" y="9066822"/>
            <a:ext cx="1269623" cy="1269623"/>
            <a:chOff x="12539538" y="11038498"/>
            <a:chExt cx="694944" cy="694944"/>
          </a:xfrm>
        </p:grpSpPr>
        <p:sp>
          <p:nvSpPr>
            <p:cNvPr id="26" name="Oval 25">
              <a:extLst>
                <a:ext uri="{FF2B5EF4-FFF2-40B4-BE49-F238E27FC236}">
                  <a16:creationId xmlns:a16="http://schemas.microsoft.com/office/drawing/2014/main" id="{5006A184-CEB5-0D45-C3C1-C36E22992D2D}"/>
                </a:ext>
              </a:extLst>
            </p:cNvPr>
            <p:cNvSpPr/>
            <p:nvPr/>
          </p:nvSpPr>
          <p:spPr>
            <a:xfrm>
              <a:off x="12539538" y="11038498"/>
              <a:ext cx="694944" cy="694944"/>
            </a:xfrm>
            <a:prstGeom prst="ellipse">
              <a:avLst/>
            </a:prstGeom>
            <a:solidFill>
              <a:srgbClr val="004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Bacteria Icon 4595834">
              <a:extLst>
                <a:ext uri="{FF2B5EF4-FFF2-40B4-BE49-F238E27FC236}">
                  <a16:creationId xmlns:a16="http://schemas.microsoft.com/office/drawing/2014/main" id="{3B8A00F1-16BE-FEE1-7A94-774B7A44CF94}"/>
                </a:ext>
              </a:extLst>
            </p:cNvPr>
            <p:cNvPicPr>
              <a:picLocks noChangeAspect="1" noChangeArrowheads="1"/>
            </p:cNvPicPr>
            <p:nvPr/>
          </p:nvPicPr>
          <p:blipFill rotWithShape="1">
            <a:blip r:embed="rId16" cstate="print">
              <a:lum bright="70000" contrast="-70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val="0"/>
                </a:ext>
              </a:extLst>
            </a:blip>
            <a:srcRect l="18160" t="17272" r="19054" b="16775"/>
            <a:stretch/>
          </p:blipFill>
          <p:spPr bwMode="auto">
            <a:xfrm>
              <a:off x="12629748" y="11115732"/>
              <a:ext cx="514525" cy="54047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104F607A-6804-EA43-827B-F5C9EDCD713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01752" y="10529244"/>
            <a:ext cx="1478781" cy="1478781"/>
          </a:xfrm>
          <a:prstGeom prst="rect">
            <a:avLst/>
          </a:prstGeom>
        </p:spPr>
      </p:pic>
    </p:spTree>
    <p:extLst>
      <p:ext uri="{BB962C8B-B14F-4D97-AF65-F5344CB8AC3E}">
        <p14:creationId xmlns:p14="http://schemas.microsoft.com/office/powerpoint/2010/main" val="120224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fade">
                                      <p:cBhvr>
                                        <p:cTn id="17" dur="1000"/>
                                        <p:tgtEl>
                                          <p:spTgt spid="4">
                                            <p:bg/>
                                          </p:spTgt>
                                        </p:tgtEl>
                                      </p:cBhvr>
                                    </p:animEffect>
                                    <p:anim calcmode="lin" valueType="num">
                                      <p:cBhvr>
                                        <p:cTn id="18" dur="1000" fill="hold"/>
                                        <p:tgtEl>
                                          <p:spTgt spid="4">
                                            <p:bg/>
                                          </p:spTgt>
                                        </p:tgtEl>
                                        <p:attrNameLst>
                                          <p:attrName>ppt_x</p:attrName>
                                        </p:attrNameLst>
                                      </p:cBhvr>
                                      <p:tavLst>
                                        <p:tav tm="0">
                                          <p:val>
                                            <p:strVal val="#ppt_x"/>
                                          </p:val>
                                        </p:tav>
                                        <p:tav tm="100000">
                                          <p:val>
                                            <p:strVal val="#ppt_x"/>
                                          </p:val>
                                        </p:tav>
                                      </p:tavLst>
                                    </p:anim>
                                    <p:anim calcmode="lin" valueType="num">
                                      <p:cBhvr>
                                        <p:cTn id="19" dur="1000" fill="hold"/>
                                        <p:tgtEl>
                                          <p:spTgt spid="4">
                                            <p:bg/>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animEffect transition="in" filter="wipe(left)">
                                      <p:cBhvr>
                                        <p:cTn id="68" dur="1000"/>
                                        <p:tgtEl>
                                          <p:spTgt spid="2">
                                            <p:txEl>
                                              <p:pRg st="0" end="0"/>
                                            </p:tx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1000"/>
                                        <p:tgtEl>
                                          <p:spTgt spid="2">
                                            <p:txEl>
                                              <p:pRg st="1" end="1"/>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
                                            <p:txEl>
                                              <p:pRg st="2" end="2"/>
                                            </p:txEl>
                                          </p:spTgt>
                                        </p:tgtEl>
                                        <p:attrNameLst>
                                          <p:attrName>style.visibility</p:attrName>
                                        </p:attrNameLst>
                                      </p:cBhvr>
                                      <p:to>
                                        <p:strVal val="visible"/>
                                      </p:to>
                                    </p:set>
                                    <p:animEffect transition="in" filter="wipe(left)">
                                      <p:cBhvr>
                                        <p:cTn id="74" dur="1000"/>
                                        <p:tgtEl>
                                          <p:spTgt spid="2">
                                            <p:txEl>
                                              <p:pRg st="2" end="2"/>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1000"/>
                                        <p:tgtEl>
                                          <p:spTgt spid="2">
                                            <p:txEl>
                                              <p:pRg st="3" end="3"/>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wipe(left)">
                                      <p:cBhvr>
                                        <p:cTn id="80" dur="1000"/>
                                        <p:tgtEl>
                                          <p:spTgt spid="2">
                                            <p:txEl>
                                              <p:pRg st="4" end="4"/>
                                            </p:tx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
                                            <p:txEl>
                                              <p:pRg st="5" end="5"/>
                                            </p:txEl>
                                          </p:spTgt>
                                        </p:tgtEl>
                                        <p:attrNameLst>
                                          <p:attrName>style.visibility</p:attrName>
                                        </p:attrNameLst>
                                      </p:cBhvr>
                                      <p:to>
                                        <p:strVal val="visible"/>
                                      </p:to>
                                    </p:set>
                                    <p:animEffect transition="in" filter="wipe(left)">
                                      <p:cBhvr>
                                        <p:cTn id="83" dur="1000"/>
                                        <p:tgtEl>
                                          <p:spTgt spid="2">
                                            <p:txEl>
                                              <p:pRg st="5" end="5"/>
                                            </p:txEl>
                                          </p:spTgt>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
                                            <p:txEl>
                                              <p:pRg st="6" end="6"/>
                                            </p:txEl>
                                          </p:spTgt>
                                        </p:tgtEl>
                                        <p:attrNameLst>
                                          <p:attrName>style.visibility</p:attrName>
                                        </p:attrNameLst>
                                      </p:cBhvr>
                                      <p:to>
                                        <p:strVal val="visible"/>
                                      </p:to>
                                    </p:set>
                                    <p:animEffect transition="in" filter="wipe(left)">
                                      <p:cBhvr>
                                        <p:cTn id="86" dur="1000"/>
                                        <p:tgtEl>
                                          <p:spTgt spid="2">
                                            <p:txEl>
                                              <p:pRg st="6" end="6"/>
                                            </p:txEl>
                                          </p:spTgt>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
                                            <p:txEl>
                                              <p:pRg st="0" end="0"/>
                                            </p:txEl>
                                          </p:spTgt>
                                        </p:tgtEl>
                                        <p:attrNameLst>
                                          <p:attrName>style.visibility</p:attrName>
                                        </p:attrNameLst>
                                      </p:cBhvr>
                                      <p:to>
                                        <p:strVal val="visible"/>
                                      </p:to>
                                    </p:set>
                                    <p:animEffect transition="in" filter="wipe(left)">
                                      <p:cBhvr>
                                        <p:cTn id="89" dur="1000"/>
                                        <p:tgtEl>
                                          <p:spTgt spid="3">
                                            <p:txEl>
                                              <p:pRg st="0" end="0"/>
                                            </p:txEl>
                                          </p:spTgt>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
                                            <p:txEl>
                                              <p:pRg st="1" end="1"/>
                                            </p:txEl>
                                          </p:spTgt>
                                        </p:tgtEl>
                                        <p:attrNameLst>
                                          <p:attrName>style.visibility</p:attrName>
                                        </p:attrNameLst>
                                      </p:cBhvr>
                                      <p:to>
                                        <p:strVal val="visible"/>
                                      </p:to>
                                    </p:set>
                                    <p:animEffect transition="in" filter="wipe(left)">
                                      <p:cBhvr>
                                        <p:cTn id="92" dur="1000"/>
                                        <p:tgtEl>
                                          <p:spTgt spid="3">
                                            <p:txEl>
                                              <p:pRg st="1" end="1"/>
                                            </p:tx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3">
                                            <p:txEl>
                                              <p:pRg st="2" end="2"/>
                                            </p:txEl>
                                          </p:spTgt>
                                        </p:tgtEl>
                                        <p:attrNameLst>
                                          <p:attrName>style.visibility</p:attrName>
                                        </p:attrNameLst>
                                      </p:cBhvr>
                                      <p:to>
                                        <p:strVal val="visible"/>
                                      </p:to>
                                    </p:set>
                                    <p:animEffect transition="in" filter="wipe(left)">
                                      <p:cBhvr>
                                        <p:cTn id="95" dur="1000"/>
                                        <p:tgtEl>
                                          <p:spTgt spid="3">
                                            <p:txEl>
                                              <p:pRg st="2" end="2"/>
                                            </p:txEl>
                                          </p:spTgt>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3">
                                            <p:txEl>
                                              <p:pRg st="3" end="3"/>
                                            </p:txEl>
                                          </p:spTgt>
                                        </p:tgtEl>
                                        <p:attrNameLst>
                                          <p:attrName>style.visibility</p:attrName>
                                        </p:attrNameLst>
                                      </p:cBhvr>
                                      <p:to>
                                        <p:strVal val="visible"/>
                                      </p:to>
                                    </p:set>
                                    <p:animEffect transition="in" filter="wipe(left)">
                                      <p:cBhvr>
                                        <p:cTn id="98" dur="1000"/>
                                        <p:tgtEl>
                                          <p:spTgt spid="3">
                                            <p:txEl>
                                              <p:pRg st="3" end="3"/>
                                            </p:txEl>
                                          </p:spTgt>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
                                            <p:txEl>
                                              <p:pRg st="4" end="4"/>
                                            </p:txEl>
                                          </p:spTgt>
                                        </p:tgtEl>
                                        <p:attrNameLst>
                                          <p:attrName>style.visibility</p:attrName>
                                        </p:attrNameLst>
                                      </p:cBhvr>
                                      <p:to>
                                        <p:strVal val="visible"/>
                                      </p:to>
                                    </p:set>
                                    <p:animEffect transition="in" filter="wipe(left)">
                                      <p:cBhvr>
                                        <p:cTn id="101" dur="1000"/>
                                        <p:tgtEl>
                                          <p:spTgt spid="3">
                                            <p:txEl>
                                              <p:pRg st="4" end="4"/>
                                            </p:txEl>
                                          </p:spTgt>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3">
                                            <p:txEl>
                                              <p:pRg st="5" end="5"/>
                                            </p:txEl>
                                          </p:spTgt>
                                        </p:tgtEl>
                                        <p:attrNameLst>
                                          <p:attrName>style.visibility</p:attrName>
                                        </p:attrNameLst>
                                      </p:cBhvr>
                                      <p:to>
                                        <p:strVal val="visible"/>
                                      </p:to>
                                    </p:set>
                                    <p:animEffect transition="in" filter="wipe(left)">
                                      <p:cBhvr>
                                        <p:cTn id="10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uiExpand="1" build="p" animBg="1"/>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147" y="265050"/>
            <a:ext cx="20116800" cy="2659091"/>
          </a:xfrm>
        </p:spPr>
        <p:txBody>
          <a:bodyPr>
            <a:noAutofit/>
          </a:bodyPr>
          <a:lstStyle/>
          <a:p>
            <a:pPr algn="ctr"/>
            <a:r>
              <a:rPr lang="en-US" dirty="0"/>
              <a:t>Multiple Studies Prove the Clinical and Economic Benefits </a:t>
            </a:r>
          </a:p>
        </p:txBody>
      </p:sp>
      <p:sp>
        <p:nvSpPr>
          <p:cNvPr id="3" name="Content Placeholder 2"/>
          <p:cNvSpPr>
            <a:spLocks noGrp="1"/>
          </p:cNvSpPr>
          <p:nvPr>
            <p:ph idx="1"/>
          </p:nvPr>
        </p:nvSpPr>
        <p:spPr>
          <a:xfrm>
            <a:off x="1789747" y="3696932"/>
            <a:ext cx="20929600" cy="10637907"/>
          </a:xfrm>
        </p:spPr>
        <p:txBody>
          <a:bodyPr>
            <a:normAutofit/>
          </a:bodyPr>
          <a:lstStyle/>
          <a:p>
            <a:pPr marL="0" indent="0" algn="ctr">
              <a:buNone/>
            </a:pPr>
            <a:r>
              <a:rPr lang="en-US" sz="3733" b="1" dirty="0">
                <a:latin typeface="+mj-lt"/>
              </a:rPr>
              <a:t> Large Multiplex PCR Panels Should be First Line Tests for Detection of Respiratory and Intestinal Pathogens.</a:t>
            </a:r>
            <a:r>
              <a:rPr lang="en-US" sz="3733" b="1" baseline="30000" dirty="0">
                <a:latin typeface="+mj-lt"/>
              </a:rPr>
              <a:t>1</a:t>
            </a:r>
            <a:endParaRPr lang="en-US" sz="3733" baseline="30000" dirty="0">
              <a:latin typeface="+mj-lt"/>
            </a:endParaRPr>
          </a:p>
          <a:p>
            <a:pPr>
              <a:buClr>
                <a:schemeClr val="tx2"/>
              </a:buClr>
              <a:buFont typeface="Arial" panose="020B0604020202020204" pitchFamily="34" charset="0"/>
              <a:buChar char="•"/>
            </a:pPr>
            <a:r>
              <a:rPr lang="en-US" sz="3733" dirty="0">
                <a:latin typeface="+mj-lt"/>
              </a:rPr>
              <a:t>Empiric therapy is actually guess therapy. Only </a:t>
            </a:r>
            <a:r>
              <a:rPr lang="en-US" sz="3733" b="1" dirty="0">
                <a:latin typeface="+mj-lt"/>
              </a:rPr>
              <a:t>13% </a:t>
            </a:r>
            <a:r>
              <a:rPr lang="en-US" sz="3733" dirty="0">
                <a:latin typeface="+mj-lt"/>
              </a:rPr>
              <a:t>of 1,761 viral respiratory tests were positive for Flu A/B. </a:t>
            </a:r>
            <a:r>
              <a:rPr lang="en-US" sz="3733" b="1" dirty="0">
                <a:latin typeface="+mj-lt"/>
              </a:rPr>
              <a:t>87% </a:t>
            </a:r>
            <a:r>
              <a:rPr lang="en-US" sz="3733" dirty="0">
                <a:latin typeface="+mj-lt"/>
              </a:rPr>
              <a:t>of adult patients tested negative when only Flu A/B was ordered</a:t>
            </a:r>
            <a:endParaRPr lang="en-US" sz="3200" dirty="0">
              <a:latin typeface="+mj-lt"/>
            </a:endParaRPr>
          </a:p>
          <a:p>
            <a:pPr>
              <a:buClr>
                <a:schemeClr val="tx2"/>
              </a:buClr>
              <a:buFont typeface="Arial" panose="020B0604020202020204" pitchFamily="34" charset="0"/>
              <a:buChar char="•"/>
            </a:pPr>
            <a:r>
              <a:rPr lang="en-US" sz="3733" dirty="0">
                <a:latin typeface="+mj-lt"/>
              </a:rPr>
              <a:t>Syndromic panels should be used to ensure rapid and accurate diagnosis</a:t>
            </a:r>
            <a:endParaRPr lang="en-US" sz="3200" dirty="0">
              <a:latin typeface="+mj-lt"/>
            </a:endParaRPr>
          </a:p>
          <a:p>
            <a:pPr>
              <a:buClr>
                <a:schemeClr val="tx2"/>
              </a:buClr>
              <a:buFont typeface="Arial" panose="020B0604020202020204" pitchFamily="34" charset="0"/>
              <a:buChar char="•"/>
            </a:pPr>
            <a:r>
              <a:rPr lang="en-US" sz="3733" dirty="0">
                <a:latin typeface="+mj-lt"/>
              </a:rPr>
              <a:t>Syndromic testing can reduce healthcare costs, and the rapidity of results is extremely satisfying to both patients and medical providers</a:t>
            </a:r>
            <a:endParaRPr lang="en-US" sz="2667" dirty="0">
              <a:latin typeface="+mj-lt"/>
            </a:endParaRPr>
          </a:p>
          <a:p>
            <a:pPr>
              <a:buClr>
                <a:schemeClr val="tx2"/>
              </a:buClr>
            </a:pPr>
            <a:r>
              <a:rPr lang="en-US" sz="3733" dirty="0">
                <a:latin typeface="+mj-lt"/>
              </a:rPr>
              <a:t>“Our physicians could test for the 20 most common agents causing acute respiratory infection with results in about an hour at a total cost that was less than one send-out PCR test. Syndromic, multiplex PCR panels offer the chance to have a definitive diagnosis in less than two hours, allowing timely decisions about hospital admission, treatment, infection control, and return to work and family. They can be performed near the patient with minimal training and labor cost.”</a:t>
            </a:r>
          </a:p>
          <a:p>
            <a:pPr marL="0" indent="0" algn="r">
              <a:buClr>
                <a:schemeClr val="tx2"/>
              </a:buClr>
              <a:buNone/>
            </a:pPr>
            <a:r>
              <a:rPr lang="en-US" sz="2800" dirty="0">
                <a:latin typeface="+mj-lt"/>
              </a:rPr>
              <a:t>Alexander McAdam, MD, PhD CAP Today 2016  When to fire up large Multiplex PCR.</a:t>
            </a:r>
            <a:endParaRPr lang="en-US" sz="2400" dirty="0">
              <a:latin typeface="+mj-lt"/>
            </a:endParaRPr>
          </a:p>
          <a:p>
            <a:endParaRPr lang="en-US" sz="2400" dirty="0">
              <a:latin typeface="+mj-lt"/>
            </a:endParaRPr>
          </a:p>
        </p:txBody>
      </p:sp>
      <p:sp>
        <p:nvSpPr>
          <p:cNvPr id="4" name="Rectangle 3">
            <a:extLst>
              <a:ext uri="{FF2B5EF4-FFF2-40B4-BE49-F238E27FC236}">
                <a16:creationId xmlns:a16="http://schemas.microsoft.com/office/drawing/2014/main" id="{8B7148DF-79CE-6040-9D75-4F08484ED04D}"/>
              </a:ext>
            </a:extLst>
          </p:cNvPr>
          <p:cNvSpPr/>
          <p:nvPr/>
        </p:nvSpPr>
        <p:spPr>
          <a:xfrm>
            <a:off x="1010198" y="13030386"/>
            <a:ext cx="21709149" cy="420564"/>
          </a:xfrm>
          <a:prstGeom prst="rect">
            <a:avLst/>
          </a:prstGeom>
        </p:spPr>
        <p:txBody>
          <a:bodyPr wrap="square">
            <a:spAutoFit/>
          </a:bodyPr>
          <a:lstStyle/>
          <a:p>
            <a:r>
              <a:rPr lang="de-DE" sz="2133" dirty="0">
                <a:solidFill>
                  <a:schemeClr val="bg1">
                    <a:lumMod val="50000"/>
                  </a:schemeClr>
                </a:solidFill>
              </a:rPr>
              <a:t>Schreckenberger, et al. J </a:t>
            </a:r>
            <a:r>
              <a:rPr lang="de-DE" sz="2133" dirty="0" err="1">
                <a:solidFill>
                  <a:schemeClr val="bg1">
                    <a:lumMod val="50000"/>
                  </a:schemeClr>
                </a:solidFill>
              </a:rPr>
              <a:t>Clin</a:t>
            </a:r>
            <a:r>
              <a:rPr lang="de-DE" sz="2133" dirty="0">
                <a:solidFill>
                  <a:schemeClr val="bg1">
                    <a:lumMod val="50000"/>
                  </a:schemeClr>
                </a:solidFill>
              </a:rPr>
              <a:t> </a:t>
            </a:r>
            <a:r>
              <a:rPr lang="de-DE" sz="2133" dirty="0" err="1">
                <a:solidFill>
                  <a:schemeClr val="bg1">
                    <a:lumMod val="50000"/>
                  </a:schemeClr>
                </a:solidFill>
              </a:rPr>
              <a:t>Microbiol</a:t>
            </a:r>
            <a:r>
              <a:rPr lang="de-DE" sz="2133" dirty="0">
                <a:solidFill>
                  <a:schemeClr val="bg1">
                    <a:lumMod val="50000"/>
                  </a:schemeClr>
                </a:solidFill>
              </a:rPr>
              <a:t>. 2015 Oct;53(10):3110-5. </a:t>
            </a:r>
            <a:r>
              <a:rPr lang="pt-BR" sz="2133" dirty="0">
                <a:solidFill>
                  <a:schemeClr val="bg1">
                    <a:lumMod val="50000"/>
                  </a:schemeClr>
                </a:solidFill>
              </a:rPr>
              <a:t>Dr. </a:t>
            </a:r>
            <a:r>
              <a:rPr lang="pt-BR" sz="2133" dirty="0" err="1">
                <a:solidFill>
                  <a:schemeClr val="bg1">
                    <a:lumMod val="50000"/>
                  </a:schemeClr>
                </a:solidFill>
              </a:rPr>
              <a:t>McAdam</a:t>
            </a:r>
            <a:endParaRPr lang="pt-BR" sz="2133" dirty="0">
              <a:solidFill>
                <a:schemeClr val="bg1">
                  <a:lumMod val="50000"/>
                </a:schemeClr>
              </a:solidFill>
            </a:endParaRPr>
          </a:p>
        </p:txBody>
      </p:sp>
    </p:spTree>
    <p:extLst>
      <p:ext uri="{BB962C8B-B14F-4D97-AF65-F5344CB8AC3E}">
        <p14:creationId xmlns:p14="http://schemas.microsoft.com/office/powerpoint/2010/main" val="2156111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tor holding a baby&#10;&#10;Description automatically generated with low confidence">
            <a:extLst>
              <a:ext uri="{FF2B5EF4-FFF2-40B4-BE49-F238E27FC236}">
                <a16:creationId xmlns:a16="http://schemas.microsoft.com/office/drawing/2014/main" id="{981D772E-566D-8E4C-9034-55AEDC5F4E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49" b="32619"/>
          <a:stretch/>
        </p:blipFill>
        <p:spPr>
          <a:xfrm>
            <a:off x="1792369" y="2121624"/>
            <a:ext cx="21184308" cy="6967084"/>
          </a:xfrm>
          <a:prstGeom prst="rect">
            <a:avLst/>
          </a:prstGeom>
        </p:spPr>
      </p:pic>
      <p:sp>
        <p:nvSpPr>
          <p:cNvPr id="2" name="Titre 1"/>
          <p:cNvSpPr>
            <a:spLocks noGrp="1"/>
          </p:cNvSpPr>
          <p:nvPr>
            <p:ph type="title"/>
          </p:nvPr>
        </p:nvSpPr>
        <p:spPr/>
        <p:txBody>
          <a:bodyPr>
            <a:normAutofit/>
          </a:bodyPr>
          <a:lstStyle/>
          <a:p>
            <a:pPr algn="ctr"/>
            <a:r>
              <a:rPr lang="en-US">
                <a:solidFill>
                  <a:srgbClr val="00427F"/>
                </a:solidFill>
                <a:latin typeface="+mn-lt"/>
                <a:cs typeface="Arial"/>
              </a:rPr>
              <a:t>diagnostic tests play a critical role along </a:t>
            </a:r>
            <a:br>
              <a:rPr lang="en-US">
                <a:solidFill>
                  <a:srgbClr val="00427F"/>
                </a:solidFill>
                <a:latin typeface="+mn-lt"/>
                <a:cs typeface="Arial"/>
              </a:rPr>
            </a:br>
            <a:r>
              <a:rPr lang="en-US" i="1">
                <a:solidFill>
                  <a:srgbClr val="00427F"/>
                </a:solidFill>
                <a:latin typeface="+mn-lt"/>
                <a:cs typeface="Arial"/>
              </a:rPr>
              <a:t>the entire patient pathway</a:t>
            </a:r>
            <a:endParaRPr lang="en-US" i="1">
              <a:latin typeface="+mn-lt"/>
              <a:cs typeface="Arial"/>
            </a:endParaRPr>
          </a:p>
        </p:txBody>
      </p:sp>
      <p:sp>
        <p:nvSpPr>
          <p:cNvPr id="18" name="Espace réservé du numéro de diapositive 1"/>
          <p:cNvSpPr txBox="1">
            <a:spLocks/>
          </p:cNvSpPr>
          <p:nvPr/>
        </p:nvSpPr>
        <p:spPr>
          <a:xfrm>
            <a:off x="23689294" y="13292255"/>
            <a:ext cx="696294" cy="423746"/>
          </a:xfrm>
          <a:prstGeom prst="rect">
            <a:avLst/>
          </a:prstGeom>
        </p:spPr>
        <p:txBody>
          <a:bodyPr vert="horz" lIns="182880" tIns="91440" rIns="182880" bIns="91440" rtlCol="0" anchor="ctr"/>
          <a:lstStyle>
            <a:defPPr>
              <a:defRPr lang="fr-FR"/>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800">
              <a:defRPr/>
            </a:pPr>
            <a:fld id="{025DA317-4B21-49E8-BF0F-8129083092EA}" type="slidenum">
              <a:rPr lang="fr-FR" sz="2100" b="1">
                <a:solidFill>
                  <a:srgbClr val="00427F"/>
                </a:solidFill>
              </a:rPr>
              <a:pPr defTabSz="1828800">
                <a:defRPr/>
              </a:pPr>
              <a:t>12</a:t>
            </a:fld>
            <a:endParaRPr lang="fr-FR" sz="2100" b="1">
              <a:solidFill>
                <a:srgbClr val="00427F"/>
              </a:solidFill>
            </a:endParaRPr>
          </a:p>
        </p:txBody>
      </p:sp>
      <p:sp>
        <p:nvSpPr>
          <p:cNvPr id="19" name="Rectangle 18"/>
          <p:cNvSpPr/>
          <p:nvPr/>
        </p:nvSpPr>
        <p:spPr>
          <a:xfrm>
            <a:off x="1792370" y="11825718"/>
            <a:ext cx="20510034" cy="1569660"/>
          </a:xfrm>
          <a:prstGeom prst="rect">
            <a:avLst/>
          </a:prstGeom>
        </p:spPr>
        <p:txBody>
          <a:bodyPr wrap="square">
            <a:spAutoFit/>
          </a:bodyPr>
          <a:lstStyle/>
          <a:p>
            <a:pPr algn="ctr" defTabSz="1828800">
              <a:defRPr/>
            </a:pPr>
            <a:r>
              <a:rPr lang="en-US" sz="4800" b="1">
                <a:solidFill>
                  <a:srgbClr val="004080"/>
                </a:solidFill>
                <a:latin typeface="Arial"/>
              </a:rPr>
              <a:t>From the initial contact with an outpatient clinician to the completion of treatment</a:t>
            </a:r>
          </a:p>
        </p:txBody>
      </p:sp>
      <p:grpSp>
        <p:nvGrpSpPr>
          <p:cNvPr id="6" name="Groupe 5"/>
          <p:cNvGrpSpPr/>
          <p:nvPr/>
        </p:nvGrpSpPr>
        <p:grpSpPr>
          <a:xfrm>
            <a:off x="1792369" y="9304150"/>
            <a:ext cx="20971084" cy="1720948"/>
            <a:chOff x="1089753" y="3275715"/>
            <a:chExt cx="10485542" cy="860474"/>
          </a:xfrm>
        </p:grpSpPr>
        <p:sp>
          <p:nvSpPr>
            <p:cNvPr id="20" name="Chevron 19"/>
            <p:cNvSpPr/>
            <p:nvPr/>
          </p:nvSpPr>
          <p:spPr>
            <a:xfrm>
              <a:off x="1089753" y="3275715"/>
              <a:ext cx="2230046" cy="86047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800">
                <a:solidFill>
                  <a:srgbClr val="3C9845">
                    <a:lumMod val="75000"/>
                  </a:srgbClr>
                </a:solidFill>
                <a:latin typeface="Arial"/>
              </a:endParaRPr>
            </a:p>
          </p:txBody>
        </p:sp>
        <p:sp>
          <p:nvSpPr>
            <p:cNvPr id="21" name="Chevron 20"/>
            <p:cNvSpPr/>
            <p:nvPr/>
          </p:nvSpPr>
          <p:spPr>
            <a:xfrm>
              <a:off x="3153627" y="3275715"/>
              <a:ext cx="2230046" cy="860474"/>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800">
                <a:solidFill>
                  <a:srgbClr val="3C9845">
                    <a:lumMod val="75000"/>
                  </a:srgbClr>
                </a:solidFill>
                <a:latin typeface="Arial"/>
              </a:endParaRPr>
            </a:p>
          </p:txBody>
        </p:sp>
        <p:sp>
          <p:nvSpPr>
            <p:cNvPr id="22" name="Chevron 21"/>
            <p:cNvSpPr/>
            <p:nvPr/>
          </p:nvSpPr>
          <p:spPr>
            <a:xfrm>
              <a:off x="5217501" y="3275715"/>
              <a:ext cx="2230046" cy="860474"/>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800">
                <a:solidFill>
                  <a:srgbClr val="3C9845">
                    <a:lumMod val="75000"/>
                  </a:srgbClr>
                </a:solidFill>
                <a:latin typeface="Arial"/>
              </a:endParaRPr>
            </a:p>
          </p:txBody>
        </p:sp>
        <p:sp>
          <p:nvSpPr>
            <p:cNvPr id="23" name="Chevron 22"/>
            <p:cNvSpPr/>
            <p:nvPr/>
          </p:nvSpPr>
          <p:spPr>
            <a:xfrm>
              <a:off x="7281375" y="3275715"/>
              <a:ext cx="2230046" cy="8604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800">
                <a:solidFill>
                  <a:srgbClr val="3C9845">
                    <a:lumMod val="75000"/>
                  </a:srgbClr>
                </a:solidFill>
                <a:latin typeface="Arial"/>
              </a:endParaRPr>
            </a:p>
          </p:txBody>
        </p:sp>
        <p:sp>
          <p:nvSpPr>
            <p:cNvPr id="24" name="Chevron 23"/>
            <p:cNvSpPr/>
            <p:nvPr/>
          </p:nvSpPr>
          <p:spPr>
            <a:xfrm>
              <a:off x="9345249" y="3275715"/>
              <a:ext cx="2230046" cy="860474"/>
            </a:xfrm>
            <a:prstGeom prst="chevr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800">
                <a:solidFill>
                  <a:prstClr val="white"/>
                </a:solidFill>
                <a:latin typeface="Arial"/>
              </a:endParaRPr>
            </a:p>
          </p:txBody>
        </p:sp>
        <p:sp>
          <p:nvSpPr>
            <p:cNvPr id="25" name="Rectangle 24"/>
            <p:cNvSpPr/>
            <p:nvPr/>
          </p:nvSpPr>
          <p:spPr>
            <a:xfrm>
              <a:off x="1577095" y="3552064"/>
              <a:ext cx="1379152" cy="261610"/>
            </a:xfrm>
            <a:prstGeom prst="rect">
              <a:avLst/>
            </a:prstGeom>
          </p:spPr>
          <p:txBody>
            <a:bodyPr wrap="square">
              <a:spAutoFit/>
            </a:bodyPr>
            <a:lstStyle/>
            <a:p>
              <a:pPr algn="ctr" defTabSz="1828800">
                <a:defRPr/>
              </a:pPr>
              <a:r>
                <a:rPr lang="en-US" sz="2800" b="1">
                  <a:solidFill>
                    <a:srgbClr val="00427F"/>
                  </a:solidFill>
                  <a:latin typeface="Regular"/>
                </a:rPr>
                <a:t>Screening</a:t>
              </a:r>
              <a:endParaRPr lang="en-US" sz="2800" b="1">
                <a:solidFill>
                  <a:srgbClr val="00427F"/>
                </a:solidFill>
                <a:latin typeface="Arial"/>
              </a:endParaRPr>
            </a:p>
          </p:txBody>
        </p:sp>
        <p:sp>
          <p:nvSpPr>
            <p:cNvPr id="26" name="Rectangle 25"/>
            <p:cNvSpPr/>
            <p:nvPr/>
          </p:nvSpPr>
          <p:spPr>
            <a:xfrm>
              <a:off x="3691932" y="3444342"/>
              <a:ext cx="1357945" cy="261610"/>
            </a:xfrm>
            <a:prstGeom prst="rect">
              <a:avLst/>
            </a:prstGeom>
          </p:spPr>
          <p:txBody>
            <a:bodyPr wrap="square">
              <a:spAutoFit/>
            </a:bodyPr>
            <a:lstStyle/>
            <a:p>
              <a:pPr algn="ctr" defTabSz="1828800">
                <a:defRPr/>
              </a:pPr>
              <a:r>
                <a:rPr lang="en-US" sz="2800" b="1">
                  <a:solidFill>
                    <a:srgbClr val="00427F"/>
                  </a:solidFill>
                  <a:latin typeface="Regular"/>
                </a:rPr>
                <a:t>Early diagnosis</a:t>
              </a:r>
              <a:endParaRPr lang="en-US" sz="2800" b="1">
                <a:solidFill>
                  <a:srgbClr val="00427F"/>
                </a:solidFill>
                <a:latin typeface="Arial"/>
              </a:endParaRPr>
            </a:p>
          </p:txBody>
        </p:sp>
        <p:sp>
          <p:nvSpPr>
            <p:cNvPr id="27" name="Rectangle 26"/>
            <p:cNvSpPr/>
            <p:nvPr/>
          </p:nvSpPr>
          <p:spPr>
            <a:xfrm>
              <a:off x="5747864" y="3552064"/>
              <a:ext cx="1391782" cy="261610"/>
            </a:xfrm>
            <a:prstGeom prst="rect">
              <a:avLst/>
            </a:prstGeom>
          </p:spPr>
          <p:txBody>
            <a:bodyPr wrap="square">
              <a:spAutoFit/>
            </a:bodyPr>
            <a:lstStyle/>
            <a:p>
              <a:pPr algn="ctr" defTabSz="1828800">
                <a:defRPr/>
              </a:pPr>
              <a:r>
                <a:rPr lang="en-US" sz="2800" b="1">
                  <a:solidFill>
                    <a:srgbClr val="00427F"/>
                  </a:solidFill>
                  <a:latin typeface="Regular"/>
                </a:rPr>
                <a:t>Prognosis</a:t>
              </a:r>
              <a:endParaRPr lang="en-US" sz="2800" b="1">
                <a:solidFill>
                  <a:srgbClr val="00427F"/>
                </a:solidFill>
                <a:latin typeface="Arial"/>
              </a:endParaRPr>
            </a:p>
          </p:txBody>
        </p:sp>
        <p:sp>
          <p:nvSpPr>
            <p:cNvPr id="38" name="Rectangle 37"/>
            <p:cNvSpPr/>
            <p:nvPr/>
          </p:nvSpPr>
          <p:spPr>
            <a:xfrm>
              <a:off x="7536376" y="3444342"/>
              <a:ext cx="1863435" cy="261610"/>
            </a:xfrm>
            <a:prstGeom prst="rect">
              <a:avLst/>
            </a:prstGeom>
          </p:spPr>
          <p:txBody>
            <a:bodyPr wrap="square">
              <a:spAutoFit/>
            </a:bodyPr>
            <a:lstStyle/>
            <a:p>
              <a:pPr algn="ctr" defTabSz="1828800">
                <a:defRPr/>
              </a:pPr>
              <a:r>
                <a:rPr lang="en-US" sz="2800" b="1">
                  <a:solidFill>
                    <a:prstClr val="white"/>
                  </a:solidFill>
                  <a:latin typeface="Regular"/>
                </a:rPr>
                <a:t>Treatment decisions</a:t>
              </a:r>
              <a:endParaRPr lang="en-US" sz="2800" b="1">
                <a:solidFill>
                  <a:prstClr val="white"/>
                </a:solidFill>
                <a:latin typeface="Arial"/>
              </a:endParaRPr>
            </a:p>
          </p:txBody>
        </p:sp>
        <p:sp>
          <p:nvSpPr>
            <p:cNvPr id="39" name="Rectangle 38"/>
            <p:cNvSpPr/>
            <p:nvPr/>
          </p:nvSpPr>
          <p:spPr>
            <a:xfrm>
              <a:off x="9651121" y="3444342"/>
              <a:ext cx="1697263" cy="261610"/>
            </a:xfrm>
            <a:prstGeom prst="rect">
              <a:avLst/>
            </a:prstGeom>
          </p:spPr>
          <p:txBody>
            <a:bodyPr wrap="square">
              <a:spAutoFit/>
            </a:bodyPr>
            <a:lstStyle/>
            <a:p>
              <a:pPr algn="ctr" defTabSz="1828800">
                <a:defRPr/>
              </a:pPr>
              <a:r>
                <a:rPr lang="en-US" sz="2800" b="1">
                  <a:solidFill>
                    <a:prstClr val="white"/>
                  </a:solidFill>
                  <a:latin typeface="Regular"/>
                </a:rPr>
                <a:t>Patient monitoring</a:t>
              </a:r>
              <a:endParaRPr lang="en-US" sz="2800" b="1">
                <a:solidFill>
                  <a:prstClr val="white"/>
                </a:solidFill>
                <a:latin typeface="Arial"/>
              </a:endParaRPr>
            </a:p>
          </p:txBody>
        </p:sp>
      </p:grpSp>
      <p:sp>
        <p:nvSpPr>
          <p:cNvPr id="7" name="Parenthèse fermante 6"/>
          <p:cNvSpPr/>
          <p:nvPr/>
        </p:nvSpPr>
        <p:spPr>
          <a:xfrm rot="16200000" flipH="1">
            <a:off x="12302659" y="705780"/>
            <a:ext cx="215444" cy="21162380"/>
          </a:xfrm>
          <a:prstGeom prst="rightBracket">
            <a:avLst/>
          </a:prstGeom>
          <a:noFill/>
          <a:ln w="28575">
            <a:solidFill>
              <a:srgbClr val="00408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00">
              <a:defRPr/>
            </a:pPr>
            <a:endParaRPr lang="en-US">
              <a:solidFill>
                <a:prstClr val="black"/>
              </a:solidFill>
              <a:latin typeface="Arial"/>
            </a:endParaRPr>
          </a:p>
        </p:txBody>
      </p:sp>
      <p:sp>
        <p:nvSpPr>
          <p:cNvPr id="8" name="Flèche vers le bas 7"/>
          <p:cNvSpPr/>
          <p:nvPr/>
        </p:nvSpPr>
        <p:spPr>
          <a:xfrm>
            <a:off x="11597154" y="11394693"/>
            <a:ext cx="900462" cy="520518"/>
          </a:xfrm>
          <a:prstGeom prst="downArrow">
            <a:avLst/>
          </a:prstGeom>
          <a:solidFill>
            <a:srgbClr val="004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Arial"/>
            </a:endParaRPr>
          </a:p>
        </p:txBody>
      </p:sp>
    </p:spTree>
    <p:extLst>
      <p:ext uri="{BB962C8B-B14F-4D97-AF65-F5344CB8AC3E}">
        <p14:creationId xmlns:p14="http://schemas.microsoft.com/office/powerpoint/2010/main" val="331955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888" y="706581"/>
            <a:ext cx="21631642" cy="998119"/>
          </a:xfrm>
        </p:spPr>
        <p:txBody>
          <a:bodyPr/>
          <a:lstStyle/>
          <a:p>
            <a:r>
              <a:rPr lang="en-US" b="1" dirty="0"/>
              <a:t>Antimicrobial Stewardship </a:t>
            </a:r>
          </a:p>
        </p:txBody>
      </p:sp>
      <p:sp>
        <p:nvSpPr>
          <p:cNvPr id="3" name="Content Placeholder 2"/>
          <p:cNvSpPr>
            <a:spLocks noGrp="1"/>
          </p:cNvSpPr>
          <p:nvPr>
            <p:ph idx="4294967295"/>
          </p:nvPr>
        </p:nvSpPr>
        <p:spPr>
          <a:xfrm>
            <a:off x="929149" y="2194559"/>
            <a:ext cx="23185120" cy="11521441"/>
          </a:xfrm>
        </p:spPr>
        <p:txBody>
          <a:bodyPr>
            <a:normAutofit/>
          </a:bodyPr>
          <a:lstStyle/>
          <a:p>
            <a:pPr>
              <a:buClr>
                <a:schemeClr val="tx2"/>
              </a:buClr>
            </a:pPr>
            <a:r>
              <a:rPr lang="en-US" sz="3200" b="1" dirty="0"/>
              <a:t>Antimicrobial stewardship information</a:t>
            </a:r>
          </a:p>
          <a:p>
            <a:pPr>
              <a:buClr>
                <a:schemeClr val="tx2"/>
              </a:buClr>
            </a:pPr>
            <a:r>
              <a:rPr lang="en-US" sz="3200" dirty="0"/>
              <a:t>Antimicrobial stewardship can help prevent the development of multidrug resistant organisms and reduce unnecessary drug use and costs associated with expensive, broad-spectrum therapies used to treat HAIs. Resources include a free toolkit that provides guidance to healthcare organizations building or looking to improve antimicrobial stewardship programs.</a:t>
            </a:r>
          </a:p>
          <a:p>
            <a:pPr>
              <a:buClr>
                <a:schemeClr val="tx2"/>
              </a:buClr>
            </a:pPr>
            <a:r>
              <a:rPr lang="en-US" sz="2667" b="1" dirty="0"/>
              <a:t>California July 1, 2015</a:t>
            </a:r>
          </a:p>
          <a:p>
            <a:pPr>
              <a:buClr>
                <a:schemeClr val="tx2"/>
              </a:buClr>
            </a:pPr>
            <a:r>
              <a:rPr lang="en-US" sz="2667" dirty="0"/>
              <a:t> Section 1288.85 is added to the Health and Safety Code, immediately following Section 1288.8, to read:</a:t>
            </a:r>
            <a:endParaRPr lang="en-US" sz="2667" b="1" dirty="0"/>
          </a:p>
          <a:p>
            <a:pPr>
              <a:buClr>
                <a:schemeClr val="tx2"/>
              </a:buClr>
            </a:pPr>
            <a:r>
              <a:rPr lang="en-US" sz="2667" dirty="0"/>
              <a:t> Each general acute care hospital, as defined in subdivision (a) of Section 1250, shall do all of the following by July 1, 2015:</a:t>
            </a:r>
          </a:p>
          <a:p>
            <a:pPr>
              <a:buClr>
                <a:schemeClr val="tx2"/>
              </a:buClr>
            </a:pPr>
            <a:r>
              <a:rPr lang="en-US" sz="2667" dirty="0"/>
              <a:t>(a) Adopt and implement an antimicrobial stewardship policy in accordance with guidelines established by the federal government and professional organizations. This policy shall include a process to evaluate the judicious use of antibiotics in accordance with paragraph (3) of subdivision (a) of Section 1288.8.</a:t>
            </a:r>
          </a:p>
          <a:p>
            <a:pPr>
              <a:buClr>
                <a:schemeClr val="tx2"/>
              </a:buClr>
            </a:pPr>
            <a:r>
              <a:rPr lang="en-US" sz="2667" dirty="0"/>
              <a:t>(b) Develop a physician supervised multidisciplinary antimicrobial stewardship committee, subcommittee, or workgroup.</a:t>
            </a:r>
          </a:p>
          <a:p>
            <a:pPr>
              <a:buClr>
                <a:schemeClr val="tx2"/>
              </a:buClr>
            </a:pPr>
            <a:r>
              <a:rPr lang="en-US" sz="2667" dirty="0"/>
              <a:t>(c) Appoint to the physician supervised multidisciplinary antimicrobial stewardship committee, subcommittee, or workgroup, at least one physician or pharmacist who is knowledgeable about the subject of antimicrobial stewardship through prior training or attendance at continuing education programs, including programs offered by the federal Centers for Disease Control and Prevention, the Society for Healthcare Epidemiology of America, or similar recognized professional organizations.</a:t>
            </a:r>
          </a:p>
          <a:p>
            <a:pPr>
              <a:buClr>
                <a:schemeClr val="tx2"/>
              </a:buClr>
            </a:pPr>
            <a:r>
              <a:rPr lang="en-US" sz="2667" dirty="0"/>
              <a:t>(d) Report antimicrobial stewardship program activities to each appropriate hospital committee undertaking clinical quality improvement activities.</a:t>
            </a:r>
          </a:p>
          <a:p>
            <a:pPr>
              <a:buClr>
                <a:schemeClr val="tx2"/>
              </a:buClr>
            </a:pPr>
            <a:r>
              <a:rPr lang="en-US" sz="2933" b="1" dirty="0"/>
              <a:t>January 1, 2017 – All hospitals must adopt and implement an antimicrobial stewardship program to include above references</a:t>
            </a:r>
          </a:p>
        </p:txBody>
      </p:sp>
    </p:spTree>
    <p:extLst>
      <p:ext uri="{BB962C8B-B14F-4D97-AF65-F5344CB8AC3E}">
        <p14:creationId xmlns:p14="http://schemas.microsoft.com/office/powerpoint/2010/main" val="242798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360" y="-107753"/>
            <a:ext cx="22337232" cy="1933298"/>
          </a:xfrm>
        </p:spPr>
        <p:txBody>
          <a:bodyPr>
            <a:normAutofit fontScale="90000"/>
          </a:bodyPr>
          <a:lstStyle/>
          <a:p>
            <a:r>
              <a:rPr lang="en-US" dirty="0"/>
              <a:t>ASPs Take a Multidisciplinary Approach to Improve Antimicrobial Prescribing and Reduce Resistance</a:t>
            </a:r>
          </a:p>
        </p:txBody>
      </p:sp>
      <p:sp>
        <p:nvSpPr>
          <p:cNvPr id="13" name="Content Placeholder 12"/>
          <p:cNvSpPr>
            <a:spLocks noGrp="1"/>
          </p:cNvSpPr>
          <p:nvPr>
            <p:ph idx="4294967295"/>
          </p:nvPr>
        </p:nvSpPr>
        <p:spPr>
          <a:xfrm>
            <a:off x="1662906" y="2569960"/>
            <a:ext cx="21061362" cy="3346450"/>
          </a:xfrm>
          <a:prstGeom prst="rect">
            <a:avLst/>
          </a:prstGeom>
        </p:spPr>
        <p:txBody>
          <a:bodyPr>
            <a:noAutofit/>
          </a:bodyPr>
          <a:lstStyle/>
          <a:p>
            <a:pPr marL="914400" lvl="1" indent="0" algn="ctr">
              <a:buNone/>
            </a:pPr>
            <a:r>
              <a:rPr lang="en-US" sz="3200" b="1" dirty="0">
                <a:solidFill>
                  <a:schemeClr val="tx2"/>
                </a:solidFill>
                <a:latin typeface="+mj-lt"/>
              </a:rPr>
              <a:t>Promoted by the CDC in response to the increasing threat of antimicrobial resistance</a:t>
            </a:r>
            <a:endParaRPr lang="en-US" sz="3200" b="1" baseline="30000" dirty="0">
              <a:solidFill>
                <a:schemeClr val="tx2"/>
              </a:solidFill>
              <a:latin typeface="+mj-lt"/>
            </a:endParaRPr>
          </a:p>
          <a:p>
            <a:pPr marL="914400" lvl="1" indent="0" algn="ctr">
              <a:buNone/>
            </a:pPr>
            <a:r>
              <a:rPr lang="en-US" sz="3200" b="1" dirty="0">
                <a:solidFill>
                  <a:schemeClr val="tx2"/>
                </a:solidFill>
                <a:latin typeface="+mj-lt"/>
              </a:rPr>
              <a:t>Collaborative approach among clinical pharmacists with ID training, ID physicians, </a:t>
            </a:r>
            <a:br>
              <a:rPr lang="en-US" sz="3200" b="1" dirty="0">
                <a:solidFill>
                  <a:schemeClr val="tx2"/>
                </a:solidFill>
                <a:latin typeface="+mj-lt"/>
              </a:rPr>
            </a:br>
            <a:r>
              <a:rPr lang="en-US" sz="3200" b="1" dirty="0">
                <a:solidFill>
                  <a:schemeClr val="tx2"/>
                </a:solidFill>
                <a:latin typeface="+mj-lt"/>
              </a:rPr>
              <a:t>clinical microbiologists, infection control professionals, information system specialists, and hospital epidemiologists</a:t>
            </a:r>
            <a:r>
              <a:rPr lang="en-US" sz="3200" b="1" baseline="30000" dirty="0">
                <a:solidFill>
                  <a:schemeClr val="tx2"/>
                </a:solidFill>
                <a:latin typeface="+mj-lt"/>
              </a:rPr>
              <a:t>2 </a:t>
            </a:r>
          </a:p>
          <a:p>
            <a:pPr marL="914400" lvl="1" indent="0" algn="ctr">
              <a:buNone/>
            </a:pPr>
            <a:endParaRPr lang="en-US" sz="3200" b="1" baseline="30000" dirty="0">
              <a:solidFill>
                <a:schemeClr val="tx2"/>
              </a:solidFill>
              <a:latin typeface="+mj-lt"/>
            </a:endParaRPr>
          </a:p>
          <a:p>
            <a:pPr marL="402341" lvl="1" indent="0" algn="ctr">
              <a:buNone/>
            </a:pPr>
            <a:r>
              <a:rPr lang="en-US" sz="8533" u="sng" baseline="30000" dirty="0">
                <a:solidFill>
                  <a:schemeClr val="tx2"/>
                </a:solidFill>
                <a:latin typeface="+mj-lt"/>
              </a:rPr>
              <a:t>Goals of ASPs</a:t>
            </a:r>
          </a:p>
          <a:p>
            <a:pPr lvl="1" algn="ctr"/>
            <a:endParaRPr lang="en-US" sz="2800" u="sng" baseline="30000" dirty="0">
              <a:solidFill>
                <a:schemeClr val="tx2"/>
              </a:solidFill>
              <a:latin typeface="+mj-lt"/>
            </a:endParaRPr>
          </a:p>
        </p:txBody>
      </p:sp>
      <p:sp>
        <p:nvSpPr>
          <p:cNvPr id="25" name="Text Box 5"/>
          <p:cNvSpPr txBox="1">
            <a:spLocks noChangeArrowheads="1"/>
          </p:cNvSpPr>
          <p:nvPr/>
        </p:nvSpPr>
        <p:spPr bwMode="auto">
          <a:xfrm>
            <a:off x="2591083" y="12016172"/>
            <a:ext cx="129274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marL="177800" indent="-177800">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indent="0">
              <a:lnSpc>
                <a:spcPct val="80000"/>
              </a:lnSpc>
              <a:spcBef>
                <a:spcPts val="480"/>
              </a:spcBef>
            </a:pPr>
            <a:r>
              <a:rPr lang="en-US" sz="2000" dirty="0">
                <a:solidFill>
                  <a:schemeClr val="bg1">
                    <a:lumMod val="50000"/>
                  </a:schemeClr>
                </a:solidFill>
                <a:latin typeface="+mj-lt"/>
                <a:ea typeface="Arial Unicode MS" pitchFamily="34" charset="-128"/>
                <a:cs typeface="Arial" panose="020B0604020202020204" pitchFamily="34" charset="0"/>
              </a:rPr>
              <a:t>ASP=antimicrobial stewardship program.</a:t>
            </a:r>
          </a:p>
        </p:txBody>
      </p:sp>
      <p:sp>
        <p:nvSpPr>
          <p:cNvPr id="49" name="TextBox 48"/>
          <p:cNvSpPr txBox="1"/>
          <p:nvPr/>
        </p:nvSpPr>
        <p:spPr>
          <a:xfrm>
            <a:off x="3212008" y="8508168"/>
            <a:ext cx="3962400" cy="492443"/>
          </a:xfrm>
          <a:prstGeom prst="rect">
            <a:avLst/>
          </a:prstGeom>
          <a:noFill/>
        </p:spPr>
        <p:txBody>
          <a:bodyPr wrap="square" rtlCol="0">
            <a:spAutoFit/>
          </a:bodyPr>
          <a:lstStyle/>
          <a:p>
            <a:pPr algn="ctr">
              <a:defRPr/>
            </a:pPr>
            <a:r>
              <a:rPr lang="en-US" sz="2600" kern="0" dirty="0">
                <a:solidFill>
                  <a:schemeClr val="tx1">
                    <a:lumMod val="75000"/>
                    <a:lumOff val="25000"/>
                  </a:schemeClr>
                </a:solidFill>
                <a:latin typeface="+mj-lt"/>
                <a:ea typeface="MS PGothic" pitchFamily="34" charset="-128"/>
                <a:cs typeface="Arial" panose="020B0604020202020204" pitchFamily="34" charset="0"/>
              </a:rPr>
              <a:t>Prevent infections</a:t>
            </a:r>
            <a:r>
              <a:rPr lang="en-US" sz="2600" kern="0" baseline="30000" dirty="0">
                <a:solidFill>
                  <a:schemeClr val="tx1">
                    <a:lumMod val="75000"/>
                    <a:lumOff val="25000"/>
                  </a:schemeClr>
                </a:solidFill>
                <a:latin typeface="+mj-lt"/>
                <a:ea typeface="MS PGothic" pitchFamily="34" charset="-128"/>
                <a:cs typeface="Arial" panose="020B0604020202020204" pitchFamily="34" charset="0"/>
              </a:rPr>
              <a:t>2</a:t>
            </a:r>
          </a:p>
        </p:txBody>
      </p:sp>
      <p:sp>
        <p:nvSpPr>
          <p:cNvPr id="50" name="TextBox 49"/>
          <p:cNvSpPr txBox="1"/>
          <p:nvPr/>
        </p:nvSpPr>
        <p:spPr>
          <a:xfrm>
            <a:off x="7709827" y="8442447"/>
            <a:ext cx="3962400" cy="892552"/>
          </a:xfrm>
          <a:prstGeom prst="rect">
            <a:avLst/>
          </a:prstGeom>
          <a:noFill/>
        </p:spPr>
        <p:txBody>
          <a:bodyPr wrap="square" rtlCol="0">
            <a:spAutoFit/>
          </a:bodyPr>
          <a:lstStyle/>
          <a:p>
            <a:pPr algn="ctr">
              <a:defRPr/>
            </a:pPr>
            <a:r>
              <a:rPr lang="en-US" sz="2600" kern="0" dirty="0">
                <a:solidFill>
                  <a:schemeClr val="tx1">
                    <a:lumMod val="75000"/>
                    <a:lumOff val="25000"/>
                  </a:schemeClr>
                </a:solidFill>
                <a:latin typeface="+mj-lt"/>
                <a:ea typeface="MS PGothic" pitchFamily="34" charset="-128"/>
                <a:cs typeface="Arial" panose="020B0604020202020204" pitchFamily="34" charset="0"/>
              </a:rPr>
              <a:t>Diagnose and treat infections</a:t>
            </a:r>
            <a:r>
              <a:rPr lang="en-US" sz="2600" kern="0" baseline="30000" dirty="0">
                <a:solidFill>
                  <a:schemeClr val="tx1">
                    <a:lumMod val="75000"/>
                    <a:lumOff val="25000"/>
                  </a:schemeClr>
                </a:solidFill>
                <a:latin typeface="+mj-lt"/>
                <a:ea typeface="MS PGothic" pitchFamily="34" charset="-128"/>
                <a:cs typeface="Arial" panose="020B0604020202020204" pitchFamily="34" charset="0"/>
              </a:rPr>
              <a:t>2</a:t>
            </a:r>
          </a:p>
        </p:txBody>
      </p:sp>
      <p:sp>
        <p:nvSpPr>
          <p:cNvPr id="51" name="TextBox 50"/>
          <p:cNvSpPr txBox="1"/>
          <p:nvPr/>
        </p:nvSpPr>
        <p:spPr>
          <a:xfrm>
            <a:off x="16064343" y="8357238"/>
            <a:ext cx="5096536" cy="892552"/>
          </a:xfrm>
          <a:prstGeom prst="rect">
            <a:avLst/>
          </a:prstGeom>
          <a:noFill/>
        </p:spPr>
        <p:txBody>
          <a:bodyPr wrap="square" rtlCol="0">
            <a:spAutoFit/>
          </a:bodyPr>
          <a:lstStyle/>
          <a:p>
            <a:pPr algn="ctr">
              <a:defRPr/>
            </a:pPr>
            <a:r>
              <a:rPr lang="en-US" sz="2600" kern="0" dirty="0">
                <a:solidFill>
                  <a:schemeClr val="tx1">
                    <a:lumMod val="75000"/>
                    <a:lumOff val="25000"/>
                  </a:schemeClr>
                </a:solidFill>
                <a:latin typeface="+mj-lt"/>
                <a:ea typeface="MS PGothic" pitchFamily="34" charset="-128"/>
                <a:cs typeface="Arial" panose="020B0604020202020204" pitchFamily="34" charset="0"/>
              </a:rPr>
              <a:t>Optimize use of antimicrobial agents including antibiotics</a:t>
            </a:r>
            <a:r>
              <a:rPr lang="en-US" sz="2600" kern="0" baseline="30000" dirty="0">
                <a:solidFill>
                  <a:schemeClr val="tx1">
                    <a:lumMod val="75000"/>
                    <a:lumOff val="25000"/>
                  </a:schemeClr>
                </a:solidFill>
                <a:latin typeface="+mj-lt"/>
                <a:ea typeface="MS PGothic" pitchFamily="34" charset="-128"/>
                <a:cs typeface="Arial" panose="020B0604020202020204" pitchFamily="34" charset="0"/>
              </a:rPr>
              <a:t>2</a:t>
            </a:r>
            <a:endParaRPr lang="en-US" sz="2600" kern="0" dirty="0">
              <a:solidFill>
                <a:schemeClr val="tx1">
                  <a:lumMod val="75000"/>
                  <a:lumOff val="25000"/>
                </a:schemeClr>
              </a:solidFill>
              <a:latin typeface="+mj-lt"/>
              <a:ea typeface="MS PGothic" pitchFamily="34" charset="-128"/>
              <a:cs typeface="Arial" panose="020B0604020202020204" pitchFamily="34" charset="0"/>
            </a:endParaRPr>
          </a:p>
        </p:txBody>
      </p:sp>
      <p:sp>
        <p:nvSpPr>
          <p:cNvPr id="52" name="TextBox 51"/>
          <p:cNvSpPr txBox="1"/>
          <p:nvPr/>
        </p:nvSpPr>
        <p:spPr>
          <a:xfrm>
            <a:off x="12045723" y="8357517"/>
            <a:ext cx="3962400" cy="892552"/>
          </a:xfrm>
          <a:prstGeom prst="rect">
            <a:avLst/>
          </a:prstGeom>
          <a:noFill/>
        </p:spPr>
        <p:txBody>
          <a:bodyPr wrap="square" rtlCol="0">
            <a:spAutoFit/>
          </a:bodyPr>
          <a:lstStyle/>
          <a:p>
            <a:pPr algn="ctr">
              <a:defRPr/>
            </a:pPr>
            <a:r>
              <a:rPr lang="en-US" sz="2600" kern="0" dirty="0">
                <a:solidFill>
                  <a:schemeClr val="tx1">
                    <a:lumMod val="75000"/>
                    <a:lumOff val="25000"/>
                  </a:schemeClr>
                </a:solidFill>
                <a:latin typeface="+mj-lt"/>
                <a:ea typeface="MS PGothic" pitchFamily="34" charset="-128"/>
                <a:cs typeface="Arial" panose="020B0604020202020204" pitchFamily="34" charset="0"/>
              </a:rPr>
              <a:t>Prevent </a:t>
            </a:r>
            <a:br>
              <a:rPr lang="en-US" sz="2600" kern="0" dirty="0">
                <a:solidFill>
                  <a:schemeClr val="tx1">
                    <a:lumMod val="75000"/>
                    <a:lumOff val="25000"/>
                  </a:schemeClr>
                </a:solidFill>
                <a:latin typeface="+mj-lt"/>
                <a:ea typeface="MS PGothic" pitchFamily="34" charset="-128"/>
                <a:cs typeface="Arial" panose="020B0604020202020204" pitchFamily="34" charset="0"/>
              </a:rPr>
            </a:br>
            <a:r>
              <a:rPr lang="en-US" sz="2600" kern="0" dirty="0">
                <a:solidFill>
                  <a:schemeClr val="tx1">
                    <a:lumMod val="75000"/>
                    <a:lumOff val="25000"/>
                  </a:schemeClr>
                </a:solidFill>
                <a:latin typeface="+mj-lt"/>
                <a:ea typeface="MS PGothic" pitchFamily="34" charset="-128"/>
                <a:cs typeface="Arial" panose="020B0604020202020204" pitchFamily="34" charset="0"/>
              </a:rPr>
              <a:t>transmission</a:t>
            </a:r>
            <a:r>
              <a:rPr lang="en-US" sz="2600" kern="0" baseline="30000" dirty="0">
                <a:solidFill>
                  <a:schemeClr val="tx1">
                    <a:lumMod val="75000"/>
                    <a:lumOff val="25000"/>
                  </a:schemeClr>
                </a:solidFill>
                <a:latin typeface="+mj-lt"/>
                <a:ea typeface="MS PGothic" pitchFamily="34" charset="-128"/>
                <a:cs typeface="Arial" panose="020B0604020202020204" pitchFamily="34" charset="0"/>
              </a:rPr>
              <a:t>2</a:t>
            </a:r>
            <a:endParaRPr lang="en-US" sz="2600" kern="0" dirty="0">
              <a:solidFill>
                <a:schemeClr val="tx1">
                  <a:lumMod val="75000"/>
                  <a:lumOff val="25000"/>
                </a:schemeClr>
              </a:solidFill>
              <a:latin typeface="+mj-lt"/>
              <a:ea typeface="MS PGothic" pitchFamily="34" charset="-128"/>
              <a:cs typeface="Arial" panose="020B0604020202020204" pitchFamily="34" charset="0"/>
            </a:endParaRPr>
          </a:p>
        </p:txBody>
      </p:sp>
      <p:grpSp>
        <p:nvGrpSpPr>
          <p:cNvPr id="23" name="Group 22"/>
          <p:cNvGrpSpPr/>
          <p:nvPr/>
        </p:nvGrpSpPr>
        <p:grpSpPr>
          <a:xfrm>
            <a:off x="8877356" y="6778804"/>
            <a:ext cx="1633496" cy="1633496"/>
            <a:chOff x="2730825" y="2475230"/>
            <a:chExt cx="1188720" cy="1188720"/>
          </a:xfrm>
        </p:grpSpPr>
        <p:pic>
          <p:nvPicPr>
            <p:cNvPr id="61" name="Picture 3">
              <a:hlinkClick r:id="" action="ppaction://noaction"/>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30" r="8339"/>
            <a:stretch/>
          </p:blipFill>
          <p:spPr bwMode="auto">
            <a:xfrm rot="10800000">
              <a:off x="2824058" y="2614032"/>
              <a:ext cx="901259" cy="902210"/>
            </a:xfrm>
            <a:prstGeom prst="ellipse">
              <a:avLst/>
            </a:pr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62"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762" b="5953"/>
            <a:stretch/>
          </p:blipFill>
          <p:spPr bwMode="auto">
            <a:xfrm>
              <a:off x="2943669" y="3039343"/>
              <a:ext cx="935774" cy="624607"/>
            </a:xfrm>
            <a:prstGeom prst="rect">
              <a:avLst/>
            </a:prstGeom>
            <a:noFill/>
            <a:ln w="25400" cap="flat" cmpd="sng" algn="ctr">
              <a:noFill/>
              <a:prstDash val="solid"/>
            </a:ln>
            <a:effectLst/>
          </p:spPr>
        </p:pic>
        <p:sp>
          <p:nvSpPr>
            <p:cNvPr id="63" name="Oval 62"/>
            <p:cNvSpPr>
              <a:spLocks/>
            </p:cNvSpPr>
            <p:nvPr/>
          </p:nvSpPr>
          <p:spPr>
            <a:xfrm>
              <a:off x="2730825" y="2475230"/>
              <a:ext cx="1188720" cy="1188719"/>
            </a:xfrm>
            <a:prstGeom prst="ellipse">
              <a:avLst/>
            </a:prstGeom>
            <a:noFill/>
            <a:ln w="31750" cap="flat" cmpd="sng" algn="ctr">
              <a:solidFill>
                <a:schemeClr val="accent4"/>
              </a:solidFill>
              <a:prstDash val="solid"/>
            </a:ln>
            <a:effectLst/>
          </p:spPr>
          <p:txBody>
            <a:bodyPr rtlCol="0" anchor="ctr"/>
            <a:lstStyle/>
            <a:p>
              <a:pPr algn="ctr">
                <a:defRPr/>
              </a:pPr>
              <a:endParaRPr lang="en-US" sz="4800" kern="0" dirty="0">
                <a:solidFill>
                  <a:srgbClr val="002A4E"/>
                </a:solidFill>
                <a:latin typeface="+mj-lt"/>
                <a:ea typeface="MS PGothic" pitchFamily="34" charset="-128"/>
              </a:endParaRPr>
            </a:p>
          </p:txBody>
        </p:sp>
      </p:grpSp>
      <p:grpSp>
        <p:nvGrpSpPr>
          <p:cNvPr id="55" name="Group 54"/>
          <p:cNvGrpSpPr>
            <a:grpSpLocks noChangeAspect="1"/>
          </p:cNvGrpSpPr>
          <p:nvPr/>
        </p:nvGrpSpPr>
        <p:grpSpPr>
          <a:xfrm>
            <a:off x="17711298" y="6691228"/>
            <a:ext cx="1761613" cy="1633496"/>
            <a:chOff x="3808239" y="4600230"/>
            <a:chExt cx="1676400" cy="1554480"/>
          </a:xfrm>
        </p:grpSpPr>
        <p:pic>
          <p:nvPicPr>
            <p:cNvPr id="59" name="Picture 2" descr="P:\BioFire\BFFAUS13X432_GI Core Content Presentation\2_Content\5_Art\3_Images\13X432_pills.png"/>
            <p:cNvPicPr>
              <a:picLocks noChangeAspect="1" noChangeArrowheads="1"/>
            </p:cNvPicPr>
            <p:nvPr/>
          </p:nvPicPr>
          <p:blipFill>
            <a:blip r:embed="rId5" cstate="print">
              <a:duotone>
                <a:srgbClr val="00B5DF">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808239" y="4692625"/>
              <a:ext cx="1676400" cy="1369691"/>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p:cNvSpPr>
              <a:spLocks noChangeAspect="1"/>
            </p:cNvSpPr>
            <p:nvPr/>
          </p:nvSpPr>
          <p:spPr>
            <a:xfrm>
              <a:off x="3869199" y="4600230"/>
              <a:ext cx="1554480" cy="1554480"/>
            </a:xfrm>
            <a:prstGeom prst="ellipse">
              <a:avLst/>
            </a:prstGeom>
            <a:noFill/>
            <a:ln w="31750" cap="flat" cmpd="sng" algn="ctr">
              <a:solidFill>
                <a:srgbClr val="008FB7"/>
              </a:solidFill>
              <a:prstDash val="solid"/>
            </a:ln>
            <a:effectLst/>
          </p:spPr>
          <p:txBody>
            <a:bodyPr rtlCol="0" anchor="ctr"/>
            <a:lstStyle/>
            <a:p>
              <a:pPr algn="ctr">
                <a:defRPr/>
              </a:pPr>
              <a:endParaRPr lang="en-US" sz="4800" kern="0" dirty="0">
                <a:solidFill>
                  <a:srgbClr val="002A4E"/>
                </a:solidFill>
                <a:latin typeface="+mj-lt"/>
                <a:ea typeface="MS PGothic" pitchFamily="34" charset="-128"/>
              </a:endParaRPr>
            </a:p>
          </p:txBody>
        </p:sp>
      </p:grpSp>
      <p:grpSp>
        <p:nvGrpSpPr>
          <p:cNvPr id="56" name="Group 55"/>
          <p:cNvGrpSpPr/>
          <p:nvPr/>
        </p:nvGrpSpPr>
        <p:grpSpPr>
          <a:xfrm>
            <a:off x="13202850" y="6691228"/>
            <a:ext cx="1633496" cy="1633496"/>
            <a:chOff x="6143127" y="1968454"/>
            <a:chExt cx="1554480" cy="1554480"/>
          </a:xfrm>
        </p:grpSpPr>
        <p:pic>
          <p:nvPicPr>
            <p:cNvPr id="57" name="Picture 2"/>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7325" r="27809" b="-6166"/>
            <a:stretch/>
          </p:blipFill>
          <p:spPr bwMode="auto">
            <a:xfrm>
              <a:off x="6188847" y="2014174"/>
              <a:ext cx="1463040" cy="146304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Oval 57"/>
            <p:cNvSpPr>
              <a:spLocks noChangeAspect="1"/>
            </p:cNvSpPr>
            <p:nvPr/>
          </p:nvSpPr>
          <p:spPr>
            <a:xfrm>
              <a:off x="6143127" y="1968454"/>
              <a:ext cx="1554480" cy="1554480"/>
            </a:xfrm>
            <a:prstGeom prst="ellipse">
              <a:avLst/>
            </a:prstGeom>
            <a:noFill/>
            <a:ln w="31750" cap="flat" cmpd="sng" algn="ctr">
              <a:solidFill>
                <a:schemeClr val="accent3"/>
              </a:solidFill>
              <a:prstDash val="solid"/>
            </a:ln>
            <a:effectLst/>
          </p:spPr>
          <p:txBody>
            <a:bodyPr rtlCol="0" anchor="ctr"/>
            <a:lstStyle/>
            <a:p>
              <a:pPr algn="ctr">
                <a:defRPr/>
              </a:pPr>
              <a:endParaRPr lang="en-US" sz="4800" kern="0" dirty="0">
                <a:solidFill>
                  <a:srgbClr val="002A4E"/>
                </a:solidFill>
                <a:latin typeface="+mj-lt"/>
                <a:ea typeface="MS PGothic" pitchFamily="34" charset="-128"/>
              </a:endParaRPr>
            </a:p>
          </p:txBody>
        </p:sp>
      </p:grpSp>
      <p:sp>
        <p:nvSpPr>
          <p:cNvPr id="68" name="TextBox 67"/>
          <p:cNvSpPr txBox="1"/>
          <p:nvPr/>
        </p:nvSpPr>
        <p:spPr>
          <a:xfrm>
            <a:off x="12818289" y="11082843"/>
            <a:ext cx="6134501" cy="492443"/>
          </a:xfrm>
          <a:prstGeom prst="rect">
            <a:avLst/>
          </a:prstGeom>
          <a:noFill/>
        </p:spPr>
        <p:txBody>
          <a:bodyPr wrap="square" rtlCol="0">
            <a:spAutoFit/>
          </a:bodyPr>
          <a:lstStyle/>
          <a:p>
            <a:pPr algn="ctr" fontAlgn="base">
              <a:spcBef>
                <a:spcPct val="0"/>
              </a:spcBef>
              <a:spcAft>
                <a:spcPct val="0"/>
              </a:spcAft>
            </a:pPr>
            <a:r>
              <a:rPr lang="en-US" sz="2600" dirty="0">
                <a:solidFill>
                  <a:schemeClr val="tx1">
                    <a:lumMod val="75000"/>
                    <a:lumOff val="25000"/>
                  </a:schemeClr>
                </a:solidFill>
                <a:latin typeface="+mj-lt"/>
                <a:ea typeface="MS PGothic" pitchFamily="34" charset="-128"/>
                <a:cs typeface="Arial" panose="020B0604020202020204" pitchFamily="34" charset="0"/>
              </a:rPr>
              <a:t>Improve patient outcomes</a:t>
            </a:r>
          </a:p>
        </p:txBody>
      </p:sp>
      <p:grpSp>
        <p:nvGrpSpPr>
          <p:cNvPr id="69" name="Group 68"/>
          <p:cNvGrpSpPr>
            <a:grpSpLocks noChangeAspect="1"/>
          </p:cNvGrpSpPr>
          <p:nvPr/>
        </p:nvGrpSpPr>
        <p:grpSpPr>
          <a:xfrm>
            <a:off x="7148810" y="9250631"/>
            <a:ext cx="1659101" cy="1633501"/>
            <a:chOff x="3563694" y="1669546"/>
            <a:chExt cx="1724785" cy="1698171"/>
          </a:xfrm>
        </p:grpSpPr>
        <p:grpSp>
          <p:nvGrpSpPr>
            <p:cNvPr id="70" name="Group 69"/>
            <p:cNvGrpSpPr/>
            <p:nvPr/>
          </p:nvGrpSpPr>
          <p:grpSpPr>
            <a:xfrm>
              <a:off x="3563694" y="1804393"/>
              <a:ext cx="1676400" cy="1369691"/>
              <a:chOff x="3563694" y="1804393"/>
              <a:chExt cx="1676400" cy="1369691"/>
            </a:xfrm>
          </p:grpSpPr>
          <p:pic>
            <p:nvPicPr>
              <p:cNvPr id="72" name="Picture 2" descr="P:\BioFire\BFFAUS13X432_GI Core Content Presentation\2_Content\5_Art\3_Images\13X432_pills.png"/>
              <p:cNvPicPr>
                <a:picLocks noChangeAspect="1" noChangeArrowheads="1"/>
              </p:cNvPicPr>
              <p:nvPr/>
            </p:nvPicPr>
            <p:blipFill>
              <a:blip r:embed="rId7" cstate="print">
                <a:duotone>
                  <a:srgbClr val="FFFFFF">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563694" y="1804393"/>
                <a:ext cx="1676400" cy="1369691"/>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p:nvPr/>
            </p:nvGrpSpPr>
            <p:grpSpPr>
              <a:xfrm>
                <a:off x="3858240" y="2027411"/>
                <a:ext cx="1128303" cy="1094054"/>
                <a:chOff x="3836672" y="1391117"/>
                <a:chExt cx="1128303" cy="1094054"/>
              </a:xfrm>
            </p:grpSpPr>
            <p:pic>
              <p:nvPicPr>
                <p:cNvPr id="74" name="Picture 2" descr="Y:\Client Projects\Biofire\BFFAUS14X290_Integrated Sales Presentation\2_Content\5_Art\3_Images\pro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503977">
                  <a:off x="4447419" y="1438666"/>
                  <a:ext cx="552298" cy="4572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Y:\Client Projects\Biofire\BFFAUS14X290_Integrated Sales Presentation\2_Content\5_Art\3_Images\par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559416">
                  <a:off x="4416335" y="187996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Y:\Client Projects\Biofire\BFFAUS14X290_Integrated Sales Presentation\2_Content\5_Art\3_Images\bacteri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19972" y="140319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5" descr="Y:\Client Projects\Biofire\BFFAUS14X691_Meningitis Core Content Presentation\2_Content\5_Art\3_Images\14X691_yeast_lg_v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42959">
                  <a:off x="3836672" y="1753651"/>
                  <a:ext cx="802455" cy="73152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1" name="Oval 70"/>
            <p:cNvSpPr>
              <a:spLocks noChangeAspect="1"/>
            </p:cNvSpPr>
            <p:nvPr/>
          </p:nvSpPr>
          <p:spPr>
            <a:xfrm>
              <a:off x="3590308" y="1669546"/>
              <a:ext cx="1698171" cy="1698171"/>
            </a:xfrm>
            <a:prstGeom prst="ellipse">
              <a:avLst/>
            </a:prstGeom>
            <a:noFill/>
            <a:ln w="31750" cap="flat" cmpd="sng" algn="ctr">
              <a:solidFill>
                <a:schemeClr val="bg1">
                  <a:lumMod val="65000"/>
                </a:schemeClr>
              </a:solidFill>
              <a:prstDash val="solid"/>
            </a:ln>
            <a:effectLst/>
          </p:spPr>
          <p:txBody>
            <a:bodyPr rtlCol="0" anchor="ctr"/>
            <a:lstStyle/>
            <a:p>
              <a:pPr algn="ctr">
                <a:defRPr/>
              </a:pPr>
              <a:endParaRPr lang="en-US" sz="4800" kern="0" dirty="0">
                <a:solidFill>
                  <a:srgbClr val="002A4E"/>
                </a:solidFill>
                <a:latin typeface="+mj-lt"/>
                <a:ea typeface="MS PGothic" pitchFamily="34" charset="-128"/>
              </a:endParaRPr>
            </a:p>
          </p:txBody>
        </p:sp>
      </p:grpSp>
      <p:sp>
        <p:nvSpPr>
          <p:cNvPr id="78" name="TextBox 77"/>
          <p:cNvSpPr txBox="1"/>
          <p:nvPr/>
        </p:nvSpPr>
        <p:spPr>
          <a:xfrm>
            <a:off x="4778702" y="10937925"/>
            <a:ext cx="6399317" cy="492443"/>
          </a:xfrm>
          <a:prstGeom prst="rect">
            <a:avLst/>
          </a:prstGeom>
          <a:noFill/>
        </p:spPr>
        <p:txBody>
          <a:bodyPr wrap="square" rtlCol="0">
            <a:spAutoFit/>
          </a:bodyPr>
          <a:lstStyle/>
          <a:p>
            <a:pPr algn="ctr" fontAlgn="base">
              <a:spcBef>
                <a:spcPct val="0"/>
              </a:spcBef>
              <a:spcAft>
                <a:spcPct val="0"/>
              </a:spcAft>
            </a:pPr>
            <a:r>
              <a:rPr lang="en-US" sz="2600" dirty="0">
                <a:solidFill>
                  <a:schemeClr val="tx1">
                    <a:lumMod val="75000"/>
                    <a:lumOff val="25000"/>
                  </a:schemeClr>
                </a:solidFill>
                <a:latin typeface="+mj-lt"/>
                <a:ea typeface="MS PGothic" pitchFamily="34" charset="-128"/>
                <a:cs typeface="Arial" panose="020B0604020202020204" pitchFamily="34" charset="0"/>
              </a:rPr>
              <a:t>Reduce microbial resistance</a:t>
            </a:r>
          </a:p>
        </p:txBody>
      </p:sp>
      <p:grpSp>
        <p:nvGrpSpPr>
          <p:cNvPr id="24" name="Group 23"/>
          <p:cNvGrpSpPr/>
          <p:nvPr/>
        </p:nvGrpSpPr>
        <p:grpSpPr>
          <a:xfrm>
            <a:off x="15068791" y="9431017"/>
            <a:ext cx="1633496" cy="1633496"/>
            <a:chOff x="5823616" y="4132580"/>
            <a:chExt cx="1188720" cy="1188720"/>
          </a:xfrm>
        </p:grpSpPr>
        <p:sp>
          <p:nvSpPr>
            <p:cNvPr id="67" name="Oval 66"/>
            <p:cNvSpPr>
              <a:spLocks noChangeAspect="1"/>
            </p:cNvSpPr>
            <p:nvPr/>
          </p:nvSpPr>
          <p:spPr>
            <a:xfrm>
              <a:off x="5823616" y="4132580"/>
              <a:ext cx="1188720" cy="1188720"/>
            </a:xfrm>
            <a:prstGeom prst="ellipse">
              <a:avLst/>
            </a:prstGeom>
            <a:noFill/>
            <a:ln w="31750" cap="flat" cmpd="sng" algn="ctr">
              <a:solidFill>
                <a:schemeClr val="accent3">
                  <a:lumMod val="40000"/>
                  <a:lumOff val="60000"/>
                </a:schemeClr>
              </a:solidFill>
              <a:prstDash val="solid"/>
            </a:ln>
            <a:effectLst/>
          </p:spPr>
          <p:txBody>
            <a:bodyPr rtlCol="0" anchor="ctr"/>
            <a:lstStyle/>
            <a:p>
              <a:pPr algn="ctr">
                <a:defRPr/>
              </a:pPr>
              <a:endParaRPr lang="en-US" sz="4800" kern="0" dirty="0">
                <a:solidFill>
                  <a:srgbClr val="002A4E"/>
                </a:solidFill>
                <a:latin typeface="+mj-lt"/>
                <a:ea typeface="MS PGothic" pitchFamily="34" charset="-128"/>
              </a:endParaRPr>
            </a:p>
          </p:txBody>
        </p:sp>
        <p:grpSp>
          <p:nvGrpSpPr>
            <p:cNvPr id="80" name="Group 79"/>
            <p:cNvGrpSpPr/>
            <p:nvPr/>
          </p:nvGrpSpPr>
          <p:grpSpPr>
            <a:xfrm>
              <a:off x="6083028" y="4262788"/>
              <a:ext cx="688484" cy="957259"/>
              <a:chOff x="6504285" y="2355810"/>
              <a:chExt cx="533977" cy="742435"/>
            </a:xfrm>
            <a:solidFill>
              <a:schemeClr val="accent3">
                <a:lumMod val="60000"/>
                <a:lumOff val="40000"/>
              </a:schemeClr>
            </a:solidFill>
          </p:grpSpPr>
          <p:sp>
            <p:nvSpPr>
              <p:cNvPr id="81" name="Oval 10"/>
              <p:cNvSpPr>
                <a:spLocks noChangeArrowheads="1"/>
              </p:cNvSpPr>
              <p:nvPr/>
            </p:nvSpPr>
            <p:spPr bwMode="auto">
              <a:xfrm>
                <a:off x="6663146" y="2355810"/>
                <a:ext cx="201837" cy="202025"/>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fontAlgn="base">
                  <a:spcBef>
                    <a:spcPct val="0"/>
                  </a:spcBef>
                  <a:spcAft>
                    <a:spcPct val="0"/>
                  </a:spcAft>
                </a:pPr>
                <a:endParaRPr lang="en-US" sz="4800">
                  <a:solidFill>
                    <a:prstClr val="black"/>
                  </a:solidFill>
                  <a:latin typeface="+mj-lt"/>
                  <a:ea typeface="MS PGothic" pitchFamily="34" charset="-128"/>
                </a:endParaRPr>
              </a:p>
            </p:txBody>
          </p:sp>
          <p:sp>
            <p:nvSpPr>
              <p:cNvPr id="82" name="Freeform 11"/>
              <p:cNvSpPr>
                <a:spLocks/>
              </p:cNvSpPr>
              <p:nvPr/>
            </p:nvSpPr>
            <p:spPr bwMode="auto">
              <a:xfrm>
                <a:off x="6504285" y="2533101"/>
                <a:ext cx="533977" cy="56514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fontAlgn="base">
                  <a:spcBef>
                    <a:spcPct val="0"/>
                  </a:spcBef>
                  <a:spcAft>
                    <a:spcPct val="0"/>
                  </a:spcAft>
                </a:pPr>
                <a:endParaRPr lang="en-US" sz="4800">
                  <a:solidFill>
                    <a:prstClr val="black"/>
                  </a:solidFill>
                  <a:latin typeface="+mj-lt"/>
                  <a:ea typeface="MS PGothic" pitchFamily="34" charset="-128"/>
                </a:endParaRPr>
              </a:p>
            </p:txBody>
          </p:sp>
        </p:grpSp>
      </p:grpSp>
      <p:grpSp>
        <p:nvGrpSpPr>
          <p:cNvPr id="26" name="Group 25"/>
          <p:cNvGrpSpPr/>
          <p:nvPr/>
        </p:nvGrpSpPr>
        <p:grpSpPr>
          <a:xfrm>
            <a:off x="4313802" y="6724025"/>
            <a:ext cx="1633496" cy="1633496"/>
            <a:chOff x="567342" y="2475230"/>
            <a:chExt cx="1188720" cy="1188720"/>
          </a:xfrm>
        </p:grpSpPr>
        <p:pic>
          <p:nvPicPr>
            <p:cNvPr id="47" name="Picture 4">
              <a:hlinkClick r:id="" action="ppaction://noaction"/>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5728" t="12065" r="8622" b="11805"/>
            <a:stretch/>
          </p:blipFill>
          <p:spPr bwMode="auto">
            <a:xfrm>
              <a:off x="567342" y="2475230"/>
              <a:ext cx="1188720" cy="118872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567342" y="2475230"/>
              <a:ext cx="1188720" cy="1188719"/>
              <a:chOff x="1406850" y="2564130"/>
              <a:chExt cx="1188720" cy="1188719"/>
            </a:xfrm>
          </p:grpSpPr>
          <p:sp>
            <p:nvSpPr>
              <p:cNvPr id="64" name="Oval 63"/>
              <p:cNvSpPr>
                <a:spLocks/>
              </p:cNvSpPr>
              <p:nvPr/>
            </p:nvSpPr>
            <p:spPr>
              <a:xfrm>
                <a:off x="1406850" y="2564130"/>
                <a:ext cx="1188720" cy="1188719"/>
              </a:xfrm>
              <a:prstGeom prst="ellipse">
                <a:avLst/>
              </a:prstGeom>
              <a:noFill/>
              <a:ln w="31750" cap="flat" cmpd="sng" algn="ctr">
                <a:solidFill>
                  <a:schemeClr val="accent1"/>
                </a:solidFill>
                <a:prstDash val="solid"/>
              </a:ln>
              <a:effectLst/>
            </p:spPr>
            <p:txBody>
              <a:bodyPr rtlCol="0" anchor="ctr"/>
              <a:lstStyle/>
              <a:p>
                <a:pPr algn="ctr">
                  <a:defRPr/>
                </a:pPr>
                <a:endParaRPr lang="en-US" sz="4800" kern="0" dirty="0">
                  <a:solidFill>
                    <a:srgbClr val="002A4E"/>
                  </a:solidFill>
                  <a:latin typeface="+mj-lt"/>
                  <a:ea typeface="MS PGothic" pitchFamily="34" charset="-128"/>
                </a:endParaRPr>
              </a:p>
            </p:txBody>
          </p:sp>
          <p:cxnSp>
            <p:nvCxnSpPr>
              <p:cNvPr id="18" name="Straight Connector 17"/>
              <p:cNvCxnSpPr>
                <a:endCxn id="64" idx="5"/>
              </p:cNvCxnSpPr>
              <p:nvPr/>
            </p:nvCxnSpPr>
            <p:spPr bwMode="auto">
              <a:xfrm>
                <a:off x="1600200" y="2702932"/>
                <a:ext cx="821286" cy="875833"/>
              </a:xfrm>
              <a:prstGeom prst="line">
                <a:avLst/>
              </a:prstGeom>
              <a:noFill/>
              <a:ln w="31750" cap="flat" cmpd="sng" algn="ctr">
                <a:solidFill>
                  <a:schemeClr val="accent1"/>
                </a:solidFill>
                <a:prstDash val="solid"/>
              </a:ln>
              <a:effectLst/>
            </p:spPr>
          </p:cxnSp>
        </p:grpSp>
      </p:grpSp>
      <p:sp>
        <p:nvSpPr>
          <p:cNvPr id="44" name="Rectangle 43"/>
          <p:cNvSpPr/>
          <p:nvPr/>
        </p:nvSpPr>
        <p:spPr>
          <a:xfrm>
            <a:off x="781220" y="12584011"/>
            <a:ext cx="20116800" cy="1077026"/>
          </a:xfrm>
          <a:prstGeom prst="rect">
            <a:avLst/>
          </a:prstGeom>
        </p:spPr>
        <p:txBody>
          <a:bodyPr wrap="square">
            <a:spAutoFit/>
          </a:bodyPr>
          <a:lstStyle/>
          <a:p>
            <a:pPr marL="609608" indent="-609608">
              <a:buFont typeface="+mj-lt"/>
              <a:buAutoNum type="arabicPeriod"/>
            </a:pPr>
            <a:r>
              <a:rPr lang="en-US" sz="2133" dirty="0">
                <a:solidFill>
                  <a:schemeClr val="bg1">
                    <a:lumMod val="50000"/>
                  </a:schemeClr>
                </a:solidFill>
                <a:latin typeface="+mj-lt"/>
              </a:rPr>
              <a:t>CDC. Core Elements of Hospital Antibiotic Stewardship Programs. Atlanta, GA: US Department of Health and Human Services, CDC; 2014.</a:t>
            </a:r>
          </a:p>
          <a:p>
            <a:pPr marL="609608" indent="-609608">
              <a:buFont typeface="+mj-lt"/>
              <a:buAutoNum type="arabicPeriod"/>
            </a:pPr>
            <a:r>
              <a:rPr lang="nl-NL" sz="2133" dirty="0">
                <a:solidFill>
                  <a:schemeClr val="bg1">
                    <a:lumMod val="50000"/>
                  </a:schemeClr>
                </a:solidFill>
                <a:latin typeface="+mj-lt"/>
              </a:rPr>
              <a:t>ASHP. A Hospital Pharmacist’s Guide to Antimicrobial Stewardship Programs. Stewardship White Paper. 2015.</a:t>
            </a:r>
          </a:p>
          <a:p>
            <a:pPr marL="609608" indent="-609608">
              <a:buFont typeface="+mj-lt"/>
              <a:buAutoNum type="arabicPeriod"/>
            </a:pPr>
            <a:r>
              <a:rPr lang="nl-NL" sz="2133" dirty="0">
                <a:solidFill>
                  <a:schemeClr val="bg1">
                    <a:lumMod val="50000"/>
                  </a:schemeClr>
                </a:solidFill>
                <a:latin typeface="+mj-lt"/>
              </a:rPr>
              <a:t>APIC. Antimicrobial stewardship. www.apic.org/Professional-Practice/Practice-Resources/Antimicrobial-Stewardship. Accessed March 31, 2016.</a:t>
            </a:r>
          </a:p>
        </p:txBody>
      </p:sp>
    </p:spTree>
    <p:extLst>
      <p:ext uri="{BB962C8B-B14F-4D97-AF65-F5344CB8AC3E}">
        <p14:creationId xmlns:p14="http://schemas.microsoft.com/office/powerpoint/2010/main" val="357658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4A64-16F7-4474-99A2-8F56B5CD7B86}"/>
              </a:ext>
            </a:extLst>
          </p:cNvPr>
          <p:cNvSpPr>
            <a:spLocks noGrp="1"/>
          </p:cNvSpPr>
          <p:nvPr>
            <p:ph type="title"/>
          </p:nvPr>
        </p:nvSpPr>
        <p:spPr>
          <a:xfrm>
            <a:off x="1637907" y="-255809"/>
            <a:ext cx="21631642" cy="1933298"/>
          </a:xfrm>
        </p:spPr>
        <p:txBody>
          <a:bodyPr>
            <a:normAutofit/>
          </a:bodyPr>
          <a:lstStyle/>
          <a:p>
            <a:r>
              <a:rPr lang="en-US" sz="4400">
                <a:latin typeface="Arial"/>
                <a:cs typeface="Arial"/>
              </a:rPr>
              <a:t>diagnostic tests and education for healthcare professionals support antimicrobial stewardship to provide precision medicine</a:t>
            </a:r>
            <a:endParaRPr lang="en-US" sz="4400"/>
          </a:p>
        </p:txBody>
      </p:sp>
      <p:grpSp>
        <p:nvGrpSpPr>
          <p:cNvPr id="9" name="Group 8">
            <a:extLst>
              <a:ext uri="{FF2B5EF4-FFF2-40B4-BE49-F238E27FC236}">
                <a16:creationId xmlns:a16="http://schemas.microsoft.com/office/drawing/2014/main" id="{00411417-F084-4F9A-BAE7-990A731DD525}"/>
              </a:ext>
            </a:extLst>
          </p:cNvPr>
          <p:cNvGrpSpPr/>
          <p:nvPr/>
        </p:nvGrpSpPr>
        <p:grpSpPr>
          <a:xfrm>
            <a:off x="18432287" y="3254188"/>
            <a:ext cx="5315216" cy="8271063"/>
            <a:chOff x="9215350" y="2103188"/>
            <a:chExt cx="2244814" cy="3659437"/>
          </a:xfrm>
        </p:grpSpPr>
        <p:sp>
          <p:nvSpPr>
            <p:cNvPr id="3" name="Rectangle 2">
              <a:extLst>
                <a:ext uri="{FF2B5EF4-FFF2-40B4-BE49-F238E27FC236}">
                  <a16:creationId xmlns:a16="http://schemas.microsoft.com/office/drawing/2014/main" id="{3EE9EBAA-7EBB-438F-9419-C16D78DC13C0}"/>
                </a:ext>
              </a:extLst>
            </p:cNvPr>
            <p:cNvSpPr/>
            <p:nvPr/>
          </p:nvSpPr>
          <p:spPr>
            <a:xfrm>
              <a:off x="9215350" y="2466975"/>
              <a:ext cx="2244814" cy="3295650"/>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a:solidFill>
                  <a:prstClr val="white"/>
                </a:solidFill>
                <a:latin typeface="Arial"/>
              </a:endParaRPr>
            </a:p>
          </p:txBody>
        </p:sp>
        <p:grpSp>
          <p:nvGrpSpPr>
            <p:cNvPr id="4" name="Group 3">
              <a:extLst>
                <a:ext uri="{FF2B5EF4-FFF2-40B4-BE49-F238E27FC236}">
                  <a16:creationId xmlns:a16="http://schemas.microsoft.com/office/drawing/2014/main" id="{50E89DB8-C138-40C7-A8B5-0F35B00E8436}"/>
                </a:ext>
              </a:extLst>
            </p:cNvPr>
            <p:cNvGrpSpPr/>
            <p:nvPr/>
          </p:nvGrpSpPr>
          <p:grpSpPr>
            <a:xfrm>
              <a:off x="9736164" y="2103188"/>
              <a:ext cx="1203186" cy="1203186"/>
              <a:chOff x="9736164" y="1960442"/>
              <a:chExt cx="1203186" cy="1203186"/>
            </a:xfrm>
          </p:grpSpPr>
          <p:sp>
            <p:nvSpPr>
              <p:cNvPr id="10" name="Oval 9">
                <a:extLst>
                  <a:ext uri="{FF2B5EF4-FFF2-40B4-BE49-F238E27FC236}">
                    <a16:creationId xmlns:a16="http://schemas.microsoft.com/office/drawing/2014/main" id="{15D26575-A977-4D68-A8A2-C43348DEC21F}"/>
                  </a:ext>
                </a:extLst>
              </p:cNvPr>
              <p:cNvSpPr/>
              <p:nvPr/>
            </p:nvSpPr>
            <p:spPr>
              <a:xfrm>
                <a:off x="9736164" y="1960442"/>
                <a:ext cx="1203186" cy="1203186"/>
              </a:xfrm>
              <a:prstGeom prst="ellipse">
                <a:avLst/>
              </a:prstGeom>
              <a:solidFill>
                <a:schemeClr val="accent6">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a:solidFill>
                    <a:prstClr val="white"/>
                  </a:solidFill>
                  <a:latin typeface="Arial"/>
                </a:endParaRPr>
              </a:p>
            </p:txBody>
          </p:sp>
          <p:pic>
            <p:nvPicPr>
              <p:cNvPr id="12" name="Picture 11">
                <a:extLst>
                  <a:ext uri="{FF2B5EF4-FFF2-40B4-BE49-F238E27FC236}">
                    <a16:creationId xmlns:a16="http://schemas.microsoft.com/office/drawing/2014/main" id="{763881F8-2D9D-4D04-94CA-C0F8EDF4EA11}"/>
                  </a:ext>
                </a:extLst>
              </p:cNvPr>
              <p:cNvPicPr>
                <a:picLocks noChangeAspect="1"/>
              </p:cNvPicPr>
              <p:nvPr/>
            </p:nvPicPr>
            <p:blipFill>
              <a:blip r:embed="rId2"/>
              <a:srcRect/>
              <a:stretch/>
            </p:blipFill>
            <p:spPr>
              <a:xfrm>
                <a:off x="9948379" y="2152779"/>
                <a:ext cx="778756" cy="818512"/>
              </a:xfrm>
              <a:prstGeom prst="rect">
                <a:avLst/>
              </a:prstGeom>
            </p:spPr>
          </p:pic>
        </p:grpSp>
        <p:sp>
          <p:nvSpPr>
            <p:cNvPr id="15" name="TextBox 14">
              <a:extLst>
                <a:ext uri="{FF2B5EF4-FFF2-40B4-BE49-F238E27FC236}">
                  <a16:creationId xmlns:a16="http://schemas.microsoft.com/office/drawing/2014/main" id="{2962E6FA-0F85-42D2-9434-6A784F87FE24}"/>
                </a:ext>
              </a:extLst>
            </p:cNvPr>
            <p:cNvSpPr txBox="1"/>
            <p:nvPr/>
          </p:nvSpPr>
          <p:spPr>
            <a:xfrm>
              <a:off x="9215350" y="3670161"/>
              <a:ext cx="2244814" cy="1305012"/>
            </a:xfrm>
            <a:prstGeom prst="rect">
              <a:avLst/>
            </a:prstGeom>
            <a:noFill/>
          </p:spPr>
          <p:txBody>
            <a:bodyPr wrap="square" lIns="0" tIns="0" rIns="0" bIns="0" rtlCol="0">
              <a:spAutoFit/>
            </a:bodyPr>
            <a:lstStyle/>
            <a:p>
              <a:pPr algn="ctr" defTabSz="1828800">
                <a:defRPr/>
              </a:pPr>
              <a:r>
                <a:rPr lang="en-US" sz="4000" b="1">
                  <a:solidFill>
                    <a:srgbClr val="00427F"/>
                  </a:solidFill>
                  <a:latin typeface="Arial"/>
                </a:rPr>
                <a:t>MICROBIOLOGIST</a:t>
              </a:r>
            </a:p>
            <a:p>
              <a:pPr algn="ctr" defTabSz="1828800">
                <a:defRPr/>
              </a:pPr>
              <a:endParaRPr lang="en-US" sz="4000" b="1">
                <a:solidFill>
                  <a:srgbClr val="00427F"/>
                </a:solidFill>
                <a:latin typeface="Arial"/>
              </a:endParaRPr>
            </a:p>
            <a:p>
              <a:pPr algn="ctr" defTabSz="1828800">
                <a:lnSpc>
                  <a:spcPct val="120000"/>
                </a:lnSpc>
                <a:defRPr/>
              </a:pPr>
              <a:r>
                <a:rPr lang="en-US" sz="3200">
                  <a:solidFill>
                    <a:srgbClr val="00427F"/>
                  </a:solidFill>
                  <a:latin typeface="Arial"/>
                </a:rPr>
                <a:t>The </a:t>
              </a:r>
              <a:r>
                <a:rPr lang="en-US" sz="3200" b="1">
                  <a:solidFill>
                    <a:srgbClr val="00427F"/>
                  </a:solidFill>
                  <a:latin typeface="Arial"/>
                </a:rPr>
                <a:t>right test </a:t>
              </a:r>
            </a:p>
            <a:p>
              <a:pPr algn="ctr" defTabSz="1828800">
                <a:lnSpc>
                  <a:spcPct val="120000"/>
                </a:lnSpc>
                <a:defRPr/>
              </a:pPr>
              <a:r>
                <a:rPr lang="en-US" sz="3200">
                  <a:solidFill>
                    <a:srgbClr val="00427F"/>
                  </a:solidFill>
                  <a:latin typeface="Arial"/>
                </a:rPr>
                <a:t>with the </a:t>
              </a:r>
              <a:r>
                <a:rPr lang="en-US" sz="3200" b="1">
                  <a:solidFill>
                    <a:srgbClr val="00427F"/>
                  </a:solidFill>
                  <a:latin typeface="Arial"/>
                </a:rPr>
                <a:t>right interpretation </a:t>
              </a:r>
            </a:p>
            <a:p>
              <a:pPr algn="ctr" defTabSz="1828800">
                <a:lnSpc>
                  <a:spcPct val="120000"/>
                </a:lnSpc>
                <a:defRPr/>
              </a:pPr>
              <a:r>
                <a:rPr lang="en-US" sz="3200">
                  <a:solidFill>
                    <a:srgbClr val="00427F"/>
                  </a:solidFill>
                  <a:latin typeface="Arial"/>
                </a:rPr>
                <a:t>at the </a:t>
              </a:r>
              <a:r>
                <a:rPr lang="en-US" sz="3200" b="1">
                  <a:solidFill>
                    <a:srgbClr val="00427F"/>
                  </a:solidFill>
                  <a:latin typeface="Arial"/>
                </a:rPr>
                <a:t>right time</a:t>
              </a:r>
              <a:endParaRPr lang="en-US" sz="2400" b="1">
                <a:solidFill>
                  <a:srgbClr val="00427F"/>
                </a:solidFill>
                <a:latin typeface="Arial"/>
              </a:endParaRPr>
            </a:p>
          </p:txBody>
        </p:sp>
      </p:grpSp>
      <p:grpSp>
        <p:nvGrpSpPr>
          <p:cNvPr id="5" name="Group 4">
            <a:extLst>
              <a:ext uri="{FF2B5EF4-FFF2-40B4-BE49-F238E27FC236}">
                <a16:creationId xmlns:a16="http://schemas.microsoft.com/office/drawing/2014/main" id="{2B562FD9-9CD6-4674-BDB8-1ACC5FA76072}"/>
              </a:ext>
            </a:extLst>
          </p:cNvPr>
          <p:cNvGrpSpPr/>
          <p:nvPr/>
        </p:nvGrpSpPr>
        <p:grpSpPr>
          <a:xfrm>
            <a:off x="877888" y="3254188"/>
            <a:ext cx="5076997" cy="8271063"/>
            <a:chOff x="731835" y="2103188"/>
            <a:chExt cx="2244814" cy="3659437"/>
          </a:xfrm>
        </p:grpSpPr>
        <p:sp>
          <p:nvSpPr>
            <p:cNvPr id="14" name="Rectangle 13">
              <a:extLst>
                <a:ext uri="{FF2B5EF4-FFF2-40B4-BE49-F238E27FC236}">
                  <a16:creationId xmlns:a16="http://schemas.microsoft.com/office/drawing/2014/main" id="{49662576-E3CE-4D7A-8AE9-1D533393A93E}"/>
                </a:ext>
              </a:extLst>
            </p:cNvPr>
            <p:cNvSpPr/>
            <p:nvPr/>
          </p:nvSpPr>
          <p:spPr>
            <a:xfrm>
              <a:off x="731835" y="2466975"/>
              <a:ext cx="2244814" cy="3295650"/>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a:solidFill>
                  <a:prstClr val="white"/>
                </a:solidFill>
                <a:latin typeface="Arial"/>
              </a:endParaRPr>
            </a:p>
          </p:txBody>
        </p:sp>
        <p:grpSp>
          <p:nvGrpSpPr>
            <p:cNvPr id="6" name="Group 5">
              <a:extLst>
                <a:ext uri="{FF2B5EF4-FFF2-40B4-BE49-F238E27FC236}">
                  <a16:creationId xmlns:a16="http://schemas.microsoft.com/office/drawing/2014/main" id="{25F1990D-1702-4B5E-93A8-F736229496F4}"/>
                </a:ext>
              </a:extLst>
            </p:cNvPr>
            <p:cNvGrpSpPr/>
            <p:nvPr/>
          </p:nvGrpSpPr>
          <p:grpSpPr>
            <a:xfrm>
              <a:off x="1252650" y="2103188"/>
              <a:ext cx="1203186" cy="1203186"/>
              <a:chOff x="6444304" y="1979492"/>
              <a:chExt cx="1203186" cy="1203186"/>
            </a:xfrm>
          </p:grpSpPr>
          <p:sp>
            <p:nvSpPr>
              <p:cNvPr id="7" name="Oval 6">
                <a:extLst>
                  <a:ext uri="{FF2B5EF4-FFF2-40B4-BE49-F238E27FC236}">
                    <a16:creationId xmlns:a16="http://schemas.microsoft.com/office/drawing/2014/main" id="{CB30E1F5-B064-40FA-A105-18D089E8828F}"/>
                  </a:ext>
                </a:extLst>
              </p:cNvPr>
              <p:cNvSpPr/>
              <p:nvPr/>
            </p:nvSpPr>
            <p:spPr>
              <a:xfrm>
                <a:off x="6444304" y="1979492"/>
                <a:ext cx="1203186" cy="1203186"/>
              </a:xfrm>
              <a:prstGeom prst="ellipse">
                <a:avLst/>
              </a:prstGeom>
              <a:solidFill>
                <a:schemeClr val="accent6">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a:solidFill>
                    <a:prstClr val="white"/>
                  </a:solidFill>
                  <a:latin typeface="Arial"/>
                </a:endParaRPr>
              </a:p>
            </p:txBody>
          </p:sp>
          <p:pic>
            <p:nvPicPr>
              <p:cNvPr id="8" name="Picture 7">
                <a:extLst>
                  <a:ext uri="{FF2B5EF4-FFF2-40B4-BE49-F238E27FC236}">
                    <a16:creationId xmlns:a16="http://schemas.microsoft.com/office/drawing/2014/main" id="{674140EA-0570-46A4-8534-646AB14B5DA8}"/>
                  </a:ext>
                </a:extLst>
              </p:cNvPr>
              <p:cNvPicPr>
                <a:picLocks noChangeAspect="1"/>
              </p:cNvPicPr>
              <p:nvPr/>
            </p:nvPicPr>
            <p:blipFill>
              <a:blip r:embed="rId3"/>
              <a:srcRect/>
              <a:stretch/>
            </p:blipFill>
            <p:spPr>
              <a:xfrm>
                <a:off x="6683216" y="2036642"/>
                <a:ext cx="710255" cy="975922"/>
              </a:xfrm>
              <a:prstGeom prst="rect">
                <a:avLst/>
              </a:prstGeom>
            </p:spPr>
          </p:pic>
        </p:grpSp>
        <p:sp>
          <p:nvSpPr>
            <p:cNvPr id="17" name="TextBox 16">
              <a:extLst>
                <a:ext uri="{FF2B5EF4-FFF2-40B4-BE49-F238E27FC236}">
                  <a16:creationId xmlns:a16="http://schemas.microsoft.com/office/drawing/2014/main" id="{18D34881-DB98-4243-8785-4C2B06466DA9}"/>
                </a:ext>
              </a:extLst>
            </p:cNvPr>
            <p:cNvSpPr txBox="1"/>
            <p:nvPr/>
          </p:nvSpPr>
          <p:spPr>
            <a:xfrm>
              <a:off x="731835" y="3670161"/>
              <a:ext cx="2244814" cy="1305012"/>
            </a:xfrm>
            <a:prstGeom prst="rect">
              <a:avLst/>
            </a:prstGeom>
            <a:noFill/>
          </p:spPr>
          <p:txBody>
            <a:bodyPr wrap="square" lIns="0" tIns="0" rIns="0" bIns="0" rtlCol="0">
              <a:spAutoFit/>
            </a:bodyPr>
            <a:lstStyle/>
            <a:p>
              <a:pPr algn="ctr" defTabSz="1828800">
                <a:defRPr/>
              </a:pPr>
              <a:r>
                <a:rPr lang="en-US" sz="4000" b="1">
                  <a:solidFill>
                    <a:srgbClr val="00427F"/>
                  </a:solidFill>
                  <a:latin typeface="Arial"/>
                </a:rPr>
                <a:t>CLINICIAN</a:t>
              </a:r>
            </a:p>
            <a:p>
              <a:pPr algn="ctr" defTabSz="1828800">
                <a:defRPr/>
              </a:pPr>
              <a:endParaRPr lang="en-US" sz="4000" b="1">
                <a:solidFill>
                  <a:srgbClr val="00427F"/>
                </a:solidFill>
                <a:latin typeface="Arial"/>
              </a:endParaRPr>
            </a:p>
            <a:p>
              <a:pPr algn="ctr" defTabSz="1828800">
                <a:lnSpc>
                  <a:spcPct val="120000"/>
                </a:lnSpc>
                <a:defRPr/>
              </a:pPr>
              <a:r>
                <a:rPr lang="en-US" sz="3200">
                  <a:solidFill>
                    <a:srgbClr val="00427F"/>
                  </a:solidFill>
                  <a:latin typeface="Arial"/>
                </a:rPr>
                <a:t>The </a:t>
              </a:r>
              <a:r>
                <a:rPr lang="en-US" sz="3200" b="1">
                  <a:solidFill>
                    <a:srgbClr val="00427F"/>
                  </a:solidFill>
                  <a:latin typeface="Arial"/>
                </a:rPr>
                <a:t>right drug </a:t>
              </a:r>
            </a:p>
            <a:p>
              <a:pPr algn="ctr" defTabSz="1828800">
                <a:lnSpc>
                  <a:spcPct val="120000"/>
                </a:lnSpc>
                <a:defRPr/>
              </a:pPr>
              <a:r>
                <a:rPr lang="en-US" sz="3200">
                  <a:solidFill>
                    <a:srgbClr val="00427F"/>
                  </a:solidFill>
                  <a:latin typeface="Arial"/>
                </a:rPr>
                <a:t>for the </a:t>
              </a:r>
              <a:r>
                <a:rPr lang="en-US" sz="3200" b="1">
                  <a:solidFill>
                    <a:srgbClr val="00427F"/>
                  </a:solidFill>
                  <a:latin typeface="Arial"/>
                </a:rPr>
                <a:t>right patient </a:t>
              </a:r>
            </a:p>
            <a:p>
              <a:pPr algn="ctr" defTabSz="1828800">
                <a:lnSpc>
                  <a:spcPct val="120000"/>
                </a:lnSpc>
                <a:defRPr/>
              </a:pPr>
              <a:r>
                <a:rPr lang="en-US" sz="3200">
                  <a:solidFill>
                    <a:srgbClr val="00427F"/>
                  </a:solidFill>
                  <a:latin typeface="Arial"/>
                </a:rPr>
                <a:t>at the </a:t>
              </a:r>
              <a:r>
                <a:rPr lang="en-US" sz="3200" b="1">
                  <a:solidFill>
                    <a:srgbClr val="00427F"/>
                  </a:solidFill>
                  <a:latin typeface="Arial"/>
                </a:rPr>
                <a:t>right dose</a:t>
              </a:r>
              <a:endParaRPr lang="en-US" sz="2400" b="1">
                <a:solidFill>
                  <a:srgbClr val="00427F"/>
                </a:solidFill>
                <a:latin typeface="Arial"/>
              </a:endParaRPr>
            </a:p>
          </p:txBody>
        </p:sp>
      </p:grpSp>
      <p:sp>
        <p:nvSpPr>
          <p:cNvPr id="18" name="Rectangle 17">
            <a:extLst>
              <a:ext uri="{FF2B5EF4-FFF2-40B4-BE49-F238E27FC236}">
                <a16:creationId xmlns:a16="http://schemas.microsoft.com/office/drawing/2014/main" id="{3E9C878B-873D-46B1-9F58-106B70BB6822}"/>
              </a:ext>
            </a:extLst>
          </p:cNvPr>
          <p:cNvSpPr/>
          <p:nvPr/>
        </p:nvSpPr>
        <p:spPr>
          <a:xfrm>
            <a:off x="9698035" y="2646782"/>
            <a:ext cx="4991104" cy="10421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400" b="1" spc="600">
                <a:solidFill>
                  <a:prstClr val="white"/>
                </a:solidFill>
                <a:latin typeface="Arial"/>
              </a:rPr>
              <a:t>ANTIMICROBIAL STEWARDSHIP</a:t>
            </a:r>
          </a:p>
        </p:txBody>
      </p:sp>
      <p:sp>
        <p:nvSpPr>
          <p:cNvPr id="19" name="Rectangle 18">
            <a:extLst>
              <a:ext uri="{FF2B5EF4-FFF2-40B4-BE49-F238E27FC236}">
                <a16:creationId xmlns:a16="http://schemas.microsoft.com/office/drawing/2014/main" id="{98D92A13-27DF-4CF1-BF01-C29AD2B99B1E}"/>
              </a:ext>
            </a:extLst>
          </p:cNvPr>
          <p:cNvSpPr/>
          <p:nvPr/>
        </p:nvSpPr>
        <p:spPr>
          <a:xfrm>
            <a:off x="9698035" y="11525251"/>
            <a:ext cx="4991104" cy="10421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400" b="1" spc="600">
                <a:solidFill>
                  <a:prstClr val="white"/>
                </a:solidFill>
                <a:latin typeface="Arial"/>
              </a:rPr>
              <a:t>DIAGNOSTIC STEWARDSHIP</a:t>
            </a:r>
          </a:p>
        </p:txBody>
      </p:sp>
      <p:sp>
        <p:nvSpPr>
          <p:cNvPr id="20" name="Rectangle 19">
            <a:extLst>
              <a:ext uri="{FF2B5EF4-FFF2-40B4-BE49-F238E27FC236}">
                <a16:creationId xmlns:a16="http://schemas.microsoft.com/office/drawing/2014/main" id="{93E2A137-1E82-4501-95CD-2117A87C3463}"/>
              </a:ext>
            </a:extLst>
          </p:cNvPr>
          <p:cNvSpPr/>
          <p:nvPr/>
        </p:nvSpPr>
        <p:spPr>
          <a:xfrm>
            <a:off x="6364286" y="6336937"/>
            <a:ext cx="4114802" cy="1042126"/>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400" b="1" spc="600">
                <a:solidFill>
                  <a:prstClr val="white"/>
                </a:solidFill>
                <a:latin typeface="Arial"/>
              </a:rPr>
              <a:t>PATIENT</a:t>
            </a:r>
          </a:p>
        </p:txBody>
      </p:sp>
      <p:sp>
        <p:nvSpPr>
          <p:cNvPr id="21" name="Rectangle 20">
            <a:extLst>
              <a:ext uri="{FF2B5EF4-FFF2-40B4-BE49-F238E27FC236}">
                <a16:creationId xmlns:a16="http://schemas.microsoft.com/office/drawing/2014/main" id="{BDEEEBD0-6760-4612-8FAD-944FD8A35735}"/>
              </a:ext>
            </a:extLst>
          </p:cNvPr>
          <p:cNvSpPr/>
          <p:nvPr/>
        </p:nvSpPr>
        <p:spPr>
          <a:xfrm>
            <a:off x="13908086" y="6336937"/>
            <a:ext cx="4114802" cy="1042126"/>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400" b="1" spc="600">
                <a:solidFill>
                  <a:prstClr val="white"/>
                </a:solidFill>
                <a:latin typeface="Arial"/>
              </a:rPr>
              <a:t>MICROBIOLOGY LABORATORY</a:t>
            </a:r>
          </a:p>
        </p:txBody>
      </p:sp>
      <p:cxnSp>
        <p:nvCxnSpPr>
          <p:cNvPr id="13" name="Straight Connector 12">
            <a:extLst>
              <a:ext uri="{FF2B5EF4-FFF2-40B4-BE49-F238E27FC236}">
                <a16:creationId xmlns:a16="http://schemas.microsoft.com/office/drawing/2014/main" id="{D6540DB5-E4AF-459E-A2C8-DEA4F1DB8199}"/>
              </a:ext>
            </a:extLst>
          </p:cNvPr>
          <p:cNvCxnSpPr>
            <a:cxnSpLocks/>
          </p:cNvCxnSpPr>
          <p:nvPr/>
        </p:nvCxnSpPr>
        <p:spPr>
          <a:xfrm>
            <a:off x="8343582" y="7554884"/>
            <a:ext cx="0" cy="448056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EA8AB1-8680-4B0B-B8AA-5C8D8C28FEB6}"/>
              </a:ext>
            </a:extLst>
          </p:cNvPr>
          <p:cNvCxnSpPr>
            <a:cxnSpLocks/>
          </p:cNvCxnSpPr>
          <p:nvPr/>
        </p:nvCxnSpPr>
        <p:spPr>
          <a:xfrm>
            <a:off x="8343582" y="12035444"/>
            <a:ext cx="1198246"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D467F27-42CF-4B7B-97C6-DB81D1C0D80D}"/>
              </a:ext>
            </a:extLst>
          </p:cNvPr>
          <p:cNvCxnSpPr>
            <a:cxnSpLocks/>
          </p:cNvCxnSpPr>
          <p:nvPr/>
        </p:nvCxnSpPr>
        <p:spPr>
          <a:xfrm>
            <a:off x="15965485" y="7884507"/>
            <a:ext cx="0" cy="4161802"/>
          </a:xfrm>
          <a:prstGeom prst="straightConnector1">
            <a:avLst/>
          </a:prstGeom>
          <a:ln w="28575">
            <a:solidFill>
              <a:schemeClr val="tx2"/>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51CB6B-59E2-4C48-A6A0-DF74F8DB1945}"/>
              </a:ext>
            </a:extLst>
          </p:cNvPr>
          <p:cNvCxnSpPr>
            <a:cxnSpLocks/>
            <a:stCxn id="19" idx="3"/>
          </p:cNvCxnSpPr>
          <p:nvPr/>
        </p:nvCxnSpPr>
        <p:spPr>
          <a:xfrm flipV="1">
            <a:off x="14689140" y="12046313"/>
            <a:ext cx="1276346" cy="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3AA1B7-7E79-41C3-AB00-C6B51C6AA1D3}"/>
              </a:ext>
            </a:extLst>
          </p:cNvPr>
          <p:cNvCxnSpPr>
            <a:cxnSpLocks/>
            <a:stCxn id="21" idx="0"/>
          </p:cNvCxnSpPr>
          <p:nvPr/>
        </p:nvCxnSpPr>
        <p:spPr>
          <a:xfrm flipH="1" flipV="1">
            <a:off x="15944127" y="3167836"/>
            <a:ext cx="21360" cy="316910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BC77680-8A87-43AA-86B9-F4185EA756E4}"/>
              </a:ext>
            </a:extLst>
          </p:cNvPr>
          <p:cNvCxnSpPr>
            <a:cxnSpLocks/>
            <a:stCxn id="18" idx="3"/>
          </p:cNvCxnSpPr>
          <p:nvPr/>
        </p:nvCxnSpPr>
        <p:spPr>
          <a:xfrm flipV="1">
            <a:off x="14689139" y="3163727"/>
            <a:ext cx="1254988" cy="4118"/>
          </a:xfrm>
          <a:prstGeom prst="straightConnector1">
            <a:avLst/>
          </a:prstGeom>
          <a:ln w="28575">
            <a:solidFill>
              <a:schemeClr val="tx2"/>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C782D8A-ED83-4645-B72D-B30C4ACE3F3A}"/>
              </a:ext>
            </a:extLst>
          </p:cNvPr>
          <p:cNvCxnSpPr>
            <a:cxnSpLocks/>
          </p:cNvCxnSpPr>
          <p:nvPr/>
        </p:nvCxnSpPr>
        <p:spPr>
          <a:xfrm flipV="1">
            <a:off x="8365765" y="3167841"/>
            <a:ext cx="0" cy="3017520"/>
          </a:xfrm>
          <a:prstGeom prst="straightConnector1">
            <a:avLst/>
          </a:prstGeom>
          <a:ln w="28575">
            <a:solidFill>
              <a:schemeClr val="tx2"/>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6895F5A-EE75-41CF-AFE1-05E5ACA5F707}"/>
              </a:ext>
            </a:extLst>
          </p:cNvPr>
          <p:cNvCxnSpPr>
            <a:cxnSpLocks/>
            <a:stCxn id="18" idx="1"/>
          </p:cNvCxnSpPr>
          <p:nvPr/>
        </p:nvCxnSpPr>
        <p:spPr>
          <a:xfrm flipH="1" flipV="1">
            <a:off x="8365765" y="3167836"/>
            <a:ext cx="1332270" cy="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BA71673-0BC8-4376-A84B-416CC9B7F8AA}"/>
              </a:ext>
            </a:extLst>
          </p:cNvPr>
          <p:cNvSpPr txBox="1"/>
          <p:nvPr/>
        </p:nvSpPr>
        <p:spPr>
          <a:xfrm>
            <a:off x="16231445" y="11723144"/>
            <a:ext cx="2314664" cy="738664"/>
          </a:xfrm>
          <a:prstGeom prst="rect">
            <a:avLst/>
          </a:prstGeom>
          <a:noFill/>
        </p:spPr>
        <p:txBody>
          <a:bodyPr wrap="square" lIns="0" tIns="0" rIns="0" bIns="0" rtlCol="0">
            <a:spAutoFit/>
          </a:bodyPr>
          <a:lstStyle/>
          <a:p>
            <a:pPr defTabSz="1828800">
              <a:defRPr/>
            </a:pPr>
            <a:r>
              <a:rPr lang="en-US" sz="2400">
                <a:solidFill>
                  <a:srgbClr val="00427F"/>
                </a:solidFill>
                <a:latin typeface="Arial"/>
              </a:rPr>
              <a:t>Diagnostic test ordered</a:t>
            </a:r>
          </a:p>
        </p:txBody>
      </p:sp>
      <p:sp>
        <p:nvSpPr>
          <p:cNvPr id="41" name="TextBox 40">
            <a:extLst>
              <a:ext uri="{FF2B5EF4-FFF2-40B4-BE49-F238E27FC236}">
                <a16:creationId xmlns:a16="http://schemas.microsoft.com/office/drawing/2014/main" id="{B9E04158-243B-4D5B-BD6D-4FFCEF1DD7FB}"/>
              </a:ext>
            </a:extLst>
          </p:cNvPr>
          <p:cNvSpPr txBox="1"/>
          <p:nvPr/>
        </p:nvSpPr>
        <p:spPr>
          <a:xfrm>
            <a:off x="6051357" y="11723144"/>
            <a:ext cx="2104372" cy="861774"/>
          </a:xfrm>
          <a:prstGeom prst="rect">
            <a:avLst/>
          </a:prstGeom>
          <a:noFill/>
        </p:spPr>
        <p:txBody>
          <a:bodyPr wrap="square" lIns="0" tIns="0" rIns="0" bIns="0" rtlCol="0">
            <a:spAutoFit/>
          </a:bodyPr>
          <a:lstStyle/>
          <a:p>
            <a:pPr algn="r" defTabSz="1828800">
              <a:defRPr/>
            </a:pPr>
            <a:r>
              <a:rPr lang="en-US" sz="2800">
                <a:solidFill>
                  <a:srgbClr val="00427F"/>
                </a:solidFill>
                <a:latin typeface="Arial"/>
              </a:rPr>
              <a:t>Clinical evaluation</a:t>
            </a:r>
          </a:p>
        </p:txBody>
      </p:sp>
      <p:sp>
        <p:nvSpPr>
          <p:cNvPr id="42" name="TextBox 41">
            <a:extLst>
              <a:ext uri="{FF2B5EF4-FFF2-40B4-BE49-F238E27FC236}">
                <a16:creationId xmlns:a16="http://schemas.microsoft.com/office/drawing/2014/main" id="{59662899-847A-4782-8C3A-5EFE64067591}"/>
              </a:ext>
            </a:extLst>
          </p:cNvPr>
          <p:cNvSpPr txBox="1"/>
          <p:nvPr/>
        </p:nvSpPr>
        <p:spPr>
          <a:xfrm>
            <a:off x="16231445" y="2794395"/>
            <a:ext cx="2524008" cy="861774"/>
          </a:xfrm>
          <a:prstGeom prst="rect">
            <a:avLst/>
          </a:prstGeom>
          <a:noFill/>
        </p:spPr>
        <p:txBody>
          <a:bodyPr wrap="square" lIns="0" tIns="0" rIns="0" bIns="0" rtlCol="0">
            <a:spAutoFit/>
          </a:bodyPr>
          <a:lstStyle/>
          <a:p>
            <a:pPr defTabSz="1828800">
              <a:defRPr/>
            </a:pPr>
            <a:r>
              <a:rPr lang="en-US" sz="2800">
                <a:solidFill>
                  <a:srgbClr val="00427F"/>
                </a:solidFill>
                <a:latin typeface="Arial"/>
              </a:rPr>
              <a:t>Diagnostic result reported</a:t>
            </a:r>
          </a:p>
        </p:txBody>
      </p:sp>
      <p:sp>
        <p:nvSpPr>
          <p:cNvPr id="43" name="TextBox 42">
            <a:extLst>
              <a:ext uri="{FF2B5EF4-FFF2-40B4-BE49-F238E27FC236}">
                <a16:creationId xmlns:a16="http://schemas.microsoft.com/office/drawing/2014/main" id="{30683E2B-589B-4763-9B48-1B61A6E4B2F0}"/>
              </a:ext>
            </a:extLst>
          </p:cNvPr>
          <p:cNvSpPr txBox="1"/>
          <p:nvPr/>
        </p:nvSpPr>
        <p:spPr>
          <a:xfrm>
            <a:off x="6010156" y="2794395"/>
            <a:ext cx="2145573" cy="861774"/>
          </a:xfrm>
          <a:prstGeom prst="rect">
            <a:avLst/>
          </a:prstGeom>
          <a:noFill/>
        </p:spPr>
        <p:txBody>
          <a:bodyPr wrap="square" lIns="0" tIns="0" rIns="0" bIns="0" rtlCol="0">
            <a:spAutoFit/>
          </a:bodyPr>
          <a:lstStyle/>
          <a:p>
            <a:pPr algn="r" defTabSz="1828800">
              <a:defRPr/>
            </a:pPr>
            <a:r>
              <a:rPr lang="en-US" sz="2800">
                <a:solidFill>
                  <a:srgbClr val="00427F"/>
                </a:solidFill>
                <a:latin typeface="Arial"/>
              </a:rPr>
              <a:t>Diagnosis </a:t>
            </a:r>
            <a:br>
              <a:rPr lang="en-US" sz="2800">
                <a:solidFill>
                  <a:srgbClr val="00427F"/>
                </a:solidFill>
                <a:latin typeface="Arial"/>
              </a:rPr>
            </a:br>
            <a:r>
              <a:rPr lang="en-US" sz="2800">
                <a:solidFill>
                  <a:srgbClr val="00427F"/>
                </a:solidFill>
                <a:latin typeface="Arial"/>
              </a:rPr>
              <a:t>&amp; treatment</a:t>
            </a:r>
          </a:p>
        </p:txBody>
      </p:sp>
      <p:sp>
        <p:nvSpPr>
          <p:cNvPr id="44" name="TextBox 43">
            <a:extLst>
              <a:ext uri="{FF2B5EF4-FFF2-40B4-BE49-F238E27FC236}">
                <a16:creationId xmlns:a16="http://schemas.microsoft.com/office/drawing/2014/main" id="{CCAA85A8-37F3-4117-932E-80DEFA1C0252}"/>
              </a:ext>
            </a:extLst>
          </p:cNvPr>
          <p:cNvSpPr txBox="1"/>
          <p:nvPr/>
        </p:nvSpPr>
        <p:spPr>
          <a:xfrm>
            <a:off x="13921551" y="7512333"/>
            <a:ext cx="4087868" cy="323165"/>
          </a:xfrm>
          <a:prstGeom prst="rect">
            <a:avLst/>
          </a:prstGeom>
          <a:noFill/>
        </p:spPr>
        <p:txBody>
          <a:bodyPr wrap="square" lIns="0" tIns="0" rIns="0" bIns="0" rtlCol="0">
            <a:spAutoFit/>
          </a:bodyPr>
          <a:lstStyle/>
          <a:p>
            <a:pPr algn="ctr" defTabSz="1828800">
              <a:defRPr/>
            </a:pPr>
            <a:r>
              <a:rPr lang="en-US" sz="2100">
                <a:solidFill>
                  <a:srgbClr val="A7A9AC"/>
                </a:solidFill>
                <a:latin typeface="Arial"/>
              </a:rPr>
              <a:t>Diagnostic test performed</a:t>
            </a:r>
          </a:p>
        </p:txBody>
      </p:sp>
      <p:sp>
        <p:nvSpPr>
          <p:cNvPr id="33" name="ZoneTexte 10">
            <a:extLst>
              <a:ext uri="{FF2B5EF4-FFF2-40B4-BE49-F238E27FC236}">
                <a16:creationId xmlns:a16="http://schemas.microsoft.com/office/drawing/2014/main" id="{8D3012EF-EAF0-410A-9FDD-1BF3FED5DCBA}"/>
              </a:ext>
            </a:extLst>
          </p:cNvPr>
          <p:cNvSpPr txBox="1">
            <a:spLocks noChangeArrowheads="1"/>
          </p:cNvSpPr>
          <p:nvPr/>
        </p:nvSpPr>
        <p:spPr bwMode="auto">
          <a:xfrm>
            <a:off x="18237770" y="13205670"/>
            <a:ext cx="6016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ts val="2663"/>
              </a:spcBef>
              <a:buClr>
                <a:srgbClr val="62BB46"/>
              </a:buClr>
              <a:buSzPct val="120000"/>
              <a:buBlip>
                <a:blip r:embed="rId4"/>
              </a:buBlip>
              <a:defRPr sz="1600" b="1">
                <a:solidFill>
                  <a:srgbClr val="004080"/>
                </a:solidFill>
                <a:latin typeface="Arial" panose="020B0604020202020204" pitchFamily="34" charset="0"/>
                <a:ea typeface="ＭＳ Ｐゴシック" panose="020B0600070205080204" pitchFamily="34" charset="-128"/>
                <a:cs typeface="Geneva" pitchFamily="34" charset="0"/>
              </a:defRPr>
            </a:lvl1pPr>
            <a:lvl2pPr marL="742950" indent="-285750">
              <a:spcBef>
                <a:spcPts val="663"/>
              </a:spcBef>
              <a:buClr>
                <a:srgbClr val="A6A6A6"/>
              </a:buClr>
              <a:buSzPct val="120000"/>
              <a:buFont typeface="Arial" panose="020B0604020202020204" pitchFamily="34" charset="0"/>
              <a:buChar char="•"/>
              <a:defRPr sz="1400">
                <a:solidFill>
                  <a:schemeClr val="tx1"/>
                </a:solidFill>
                <a:latin typeface="Arial" panose="020B0604020202020204" pitchFamily="34" charset="0"/>
                <a:ea typeface="Geneva" pitchFamily="34" charset="0"/>
                <a:cs typeface="Geneva" pitchFamily="34" charset="0"/>
              </a:defRPr>
            </a:lvl2pPr>
            <a:lvl3pPr marL="1143000" indent="-228600">
              <a:spcBef>
                <a:spcPts val="538"/>
              </a:spcBef>
              <a:buClr>
                <a:schemeClr val="bg2"/>
              </a:buClr>
              <a:buFont typeface="Lucida Grande" pitchFamily="34" charset="0"/>
              <a:buChar char="-"/>
              <a:defRPr sz="1200">
                <a:solidFill>
                  <a:srgbClr val="7F7F7F"/>
                </a:solidFill>
                <a:latin typeface="Arial" panose="020B0604020202020204" pitchFamily="34" charset="0"/>
                <a:ea typeface="Geneva" pitchFamily="34" charset="0"/>
                <a:cs typeface="Geneva" pitchFamily="34" charset="0"/>
              </a:defRPr>
            </a:lvl3pPr>
            <a:lvl4pPr marL="1600200" indent="-228600">
              <a:spcBef>
                <a:spcPts val="338"/>
              </a:spcBef>
              <a:buClr>
                <a:schemeClr val="bg2"/>
              </a:buClr>
              <a:buFont typeface="Lucida Grande" pitchFamily="34" charset="0"/>
              <a:buChar char="-"/>
              <a:defRPr sz="1200">
                <a:solidFill>
                  <a:schemeClr val="bg2"/>
                </a:solidFill>
                <a:latin typeface="Arial" panose="020B0604020202020204" pitchFamily="34" charset="0"/>
                <a:ea typeface="Geneva" pitchFamily="34" charset="0"/>
                <a:cs typeface="Geneva" pitchFamily="34" charset="0"/>
              </a:defRPr>
            </a:lvl4pPr>
            <a:lvl5pPr marL="2057400" indent="-228600">
              <a:spcBef>
                <a:spcPct val="20000"/>
              </a:spcBef>
              <a:buClr>
                <a:schemeClr val="bg2"/>
              </a:buClr>
              <a:buFont typeface="Lucida Grande" pitchFamily="34" charset="0"/>
              <a:buChar char="-"/>
              <a:defRPr sz="1200">
                <a:solidFill>
                  <a:schemeClr val="bg2"/>
                </a:solidFill>
                <a:latin typeface="Arial" panose="020B0604020202020204" pitchFamily="34" charset="0"/>
                <a:ea typeface="Geneva" pitchFamily="34" charset="0"/>
                <a:cs typeface="Geneva" pitchFamily="34" charset="0"/>
              </a:defRPr>
            </a:lvl5pPr>
            <a:lvl6pPr marL="2514600" indent="-228600" defTabSz="457200" eaLnBrk="0" fontAlgn="base" hangingPunct="0">
              <a:spcBef>
                <a:spcPct val="20000"/>
              </a:spcBef>
              <a:spcAft>
                <a:spcPct val="0"/>
              </a:spcAft>
              <a:buClr>
                <a:schemeClr val="bg2"/>
              </a:buClr>
              <a:buFont typeface="Lucida Grande" pitchFamily="34" charset="0"/>
              <a:buChar char="-"/>
              <a:defRPr sz="1200">
                <a:solidFill>
                  <a:schemeClr val="bg2"/>
                </a:solidFill>
                <a:latin typeface="Arial" panose="020B0604020202020204" pitchFamily="34" charset="0"/>
                <a:ea typeface="Geneva" pitchFamily="34" charset="0"/>
                <a:cs typeface="Geneva" pitchFamily="34" charset="0"/>
              </a:defRPr>
            </a:lvl6pPr>
            <a:lvl7pPr marL="2971800" indent="-228600" defTabSz="457200" eaLnBrk="0" fontAlgn="base" hangingPunct="0">
              <a:spcBef>
                <a:spcPct val="20000"/>
              </a:spcBef>
              <a:spcAft>
                <a:spcPct val="0"/>
              </a:spcAft>
              <a:buClr>
                <a:schemeClr val="bg2"/>
              </a:buClr>
              <a:buFont typeface="Lucida Grande" pitchFamily="34" charset="0"/>
              <a:buChar char="-"/>
              <a:defRPr sz="1200">
                <a:solidFill>
                  <a:schemeClr val="bg2"/>
                </a:solidFill>
                <a:latin typeface="Arial" panose="020B0604020202020204" pitchFamily="34" charset="0"/>
                <a:ea typeface="Geneva" pitchFamily="34" charset="0"/>
                <a:cs typeface="Geneva" pitchFamily="34" charset="0"/>
              </a:defRPr>
            </a:lvl7pPr>
            <a:lvl8pPr marL="3429000" indent="-228600" defTabSz="457200" eaLnBrk="0" fontAlgn="base" hangingPunct="0">
              <a:spcBef>
                <a:spcPct val="20000"/>
              </a:spcBef>
              <a:spcAft>
                <a:spcPct val="0"/>
              </a:spcAft>
              <a:buClr>
                <a:schemeClr val="bg2"/>
              </a:buClr>
              <a:buFont typeface="Lucida Grande" pitchFamily="34" charset="0"/>
              <a:buChar char="-"/>
              <a:defRPr sz="1200">
                <a:solidFill>
                  <a:schemeClr val="bg2"/>
                </a:solidFill>
                <a:latin typeface="Arial" panose="020B0604020202020204" pitchFamily="34" charset="0"/>
                <a:ea typeface="Geneva" pitchFamily="34" charset="0"/>
                <a:cs typeface="Geneva" pitchFamily="34" charset="0"/>
              </a:defRPr>
            </a:lvl8pPr>
            <a:lvl9pPr marL="3886200" indent="-228600" defTabSz="457200" eaLnBrk="0" fontAlgn="base" hangingPunct="0">
              <a:spcBef>
                <a:spcPct val="20000"/>
              </a:spcBef>
              <a:spcAft>
                <a:spcPct val="0"/>
              </a:spcAft>
              <a:buClr>
                <a:schemeClr val="bg2"/>
              </a:buClr>
              <a:buFont typeface="Lucida Grande" pitchFamily="34" charset="0"/>
              <a:buChar char="-"/>
              <a:defRPr sz="1200">
                <a:solidFill>
                  <a:schemeClr val="bg2"/>
                </a:solidFill>
                <a:latin typeface="Arial" panose="020B0604020202020204" pitchFamily="34" charset="0"/>
                <a:ea typeface="Geneva" pitchFamily="34" charset="0"/>
                <a:cs typeface="Geneva" pitchFamily="34" charset="0"/>
              </a:defRPr>
            </a:lvl9pPr>
          </a:lstStyle>
          <a:p>
            <a:pPr algn="r" defTabSz="1219170" eaLnBrk="0" fontAlgn="base" hangingPunct="0">
              <a:spcBef>
                <a:spcPct val="0"/>
              </a:spcBef>
              <a:spcAft>
                <a:spcPct val="0"/>
              </a:spcAft>
              <a:buClrTx/>
              <a:buSzTx/>
              <a:buNone/>
              <a:defRPr/>
            </a:pPr>
            <a:r>
              <a:rPr lang="en-US" altLang="fr-FR" b="0">
                <a:solidFill>
                  <a:prstClr val="black"/>
                </a:solidFill>
                <a:cs typeface="Arial" panose="020B0604020202020204" pitchFamily="34" charset="0"/>
              </a:rPr>
              <a:t>Adapted from </a:t>
            </a:r>
            <a:r>
              <a:rPr lang="en-US" altLang="fr-FR" b="0" err="1">
                <a:solidFill>
                  <a:prstClr val="black"/>
                </a:solidFill>
                <a:cs typeface="Arial" panose="020B0604020202020204" pitchFamily="34" charset="0"/>
              </a:rPr>
              <a:t>Messacar</a:t>
            </a:r>
            <a:r>
              <a:rPr lang="en-US" altLang="fr-FR" b="0">
                <a:solidFill>
                  <a:prstClr val="black"/>
                </a:solidFill>
                <a:cs typeface="Arial" panose="020B0604020202020204" pitchFamily="34" charset="0"/>
              </a:rPr>
              <a:t> et al. J. Clin. Microbiol 2017;55:715-723</a:t>
            </a:r>
            <a:r>
              <a:rPr lang="fr-FR" altLang="fr-FR" b="0">
                <a:solidFill>
                  <a:prstClr val="black"/>
                </a:solidFill>
                <a:cs typeface="Arial" panose="020B0604020202020204" pitchFamily="34" charset="0"/>
              </a:rPr>
              <a:t>. </a:t>
            </a:r>
          </a:p>
        </p:txBody>
      </p:sp>
    </p:spTree>
    <p:extLst>
      <p:ext uri="{BB962C8B-B14F-4D97-AF65-F5344CB8AC3E}">
        <p14:creationId xmlns:p14="http://schemas.microsoft.com/office/powerpoint/2010/main" val="230832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par>
                                <p:cTn id="11" presetID="8" presetClass="emph" presetSubtype="0" decel="100000" fill="hold" nodeType="withEffect">
                                  <p:stCondLst>
                                    <p:cond delay="0"/>
                                  </p:stCondLst>
                                  <p:childTnLst>
                                    <p:animRot by="21600000">
                                      <p:cBhvr>
                                        <p:cTn id="12" dur="1000" fill="hold"/>
                                        <p:tgtEl>
                                          <p:spTgt spid="5"/>
                                        </p:tgtEl>
                                        <p:attrNameLst>
                                          <p:attrName>r</p:attrName>
                                        </p:attrNameLst>
                                      </p:cBhvr>
                                    </p:animRot>
                                  </p:childTnLst>
                                </p:cTn>
                              </p:par>
                              <p:par>
                                <p:cTn id="13" presetID="49" presetClass="entr" presetSubtype="0"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360"/>
                                          </p:val>
                                        </p:tav>
                                        <p:tav tm="100000">
                                          <p:val>
                                            <p:fltVal val="0"/>
                                          </p:val>
                                        </p:tav>
                                      </p:tavLst>
                                    </p:anim>
                                    <p:animEffect transition="in" filter="fade">
                                      <p:cBhvr>
                                        <p:cTn id="18" dur="1000"/>
                                        <p:tgtEl>
                                          <p:spTgt spid="9"/>
                                        </p:tgtEl>
                                      </p:cBhvr>
                                    </p:animEffect>
                                  </p:childTnLst>
                                </p:cTn>
                              </p:par>
                              <p:par>
                                <p:cTn id="19" presetID="8" presetClass="emph" presetSubtype="0" decel="100000" fill="hold" nodeType="withEffect">
                                  <p:stCondLst>
                                    <p:cond delay="0"/>
                                  </p:stCondLst>
                                  <p:childTnLst>
                                    <p:animRot by="21600000">
                                      <p:cBhvr>
                                        <p:cTn id="20" dur="1000" fill="hold"/>
                                        <p:tgtEl>
                                          <p:spTgt spid="9"/>
                                        </p:tgtEl>
                                        <p:attrNameLst>
                                          <p:attrName>r</p:attrName>
                                        </p:attrNameLst>
                                      </p:cBhvr>
                                    </p:animRot>
                                  </p:childTnLst>
                                </p:cTn>
                              </p:par>
                              <p:par>
                                <p:cTn id="21" presetID="49" presetClass="entr" presetSubtype="0" decel="100000" fill="hold" grpId="0" nodeType="withEffect">
                                  <p:stCondLst>
                                    <p:cond delay="30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360"/>
                                          </p:val>
                                        </p:tav>
                                        <p:tav tm="100000">
                                          <p:val>
                                            <p:fltVal val="0"/>
                                          </p:val>
                                        </p:tav>
                                      </p:tavLst>
                                    </p:anim>
                                    <p:animEffect transition="in" filter="fade">
                                      <p:cBhvr>
                                        <p:cTn id="26" dur="1000"/>
                                        <p:tgtEl>
                                          <p:spTgt spid="18"/>
                                        </p:tgtEl>
                                      </p:cBhvr>
                                    </p:animEffect>
                                  </p:childTnLst>
                                </p:cTn>
                              </p:par>
                              <p:par>
                                <p:cTn id="27" presetID="8" presetClass="emph" presetSubtype="0" decel="100000" fill="hold" grpId="1" nodeType="withEffect">
                                  <p:stCondLst>
                                    <p:cond delay="300"/>
                                  </p:stCondLst>
                                  <p:childTnLst>
                                    <p:animRot by="21600000">
                                      <p:cBhvr>
                                        <p:cTn id="28" dur="1000" fill="hold"/>
                                        <p:tgtEl>
                                          <p:spTgt spid="18"/>
                                        </p:tgtEl>
                                        <p:attrNameLst>
                                          <p:attrName>r</p:attrName>
                                        </p:attrNameLst>
                                      </p:cBhvr>
                                    </p:animRot>
                                  </p:childTnLst>
                                </p:cTn>
                              </p:par>
                              <p:par>
                                <p:cTn id="29" presetID="49" presetClass="entr" presetSubtype="0" decel="100000" fill="hold" grpId="0" nodeType="withEffect">
                                  <p:stCondLst>
                                    <p:cond delay="3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360"/>
                                          </p:val>
                                        </p:tav>
                                        <p:tav tm="100000">
                                          <p:val>
                                            <p:fltVal val="0"/>
                                          </p:val>
                                        </p:tav>
                                      </p:tavLst>
                                    </p:anim>
                                    <p:animEffect transition="in" filter="fade">
                                      <p:cBhvr>
                                        <p:cTn id="34" dur="1000"/>
                                        <p:tgtEl>
                                          <p:spTgt spid="19"/>
                                        </p:tgtEl>
                                      </p:cBhvr>
                                    </p:animEffect>
                                  </p:childTnLst>
                                </p:cTn>
                              </p:par>
                              <p:par>
                                <p:cTn id="35" presetID="8" presetClass="emph" presetSubtype="0" decel="100000" fill="hold" grpId="1" nodeType="withEffect">
                                  <p:stCondLst>
                                    <p:cond delay="300"/>
                                  </p:stCondLst>
                                  <p:childTnLst>
                                    <p:animRot by="21600000">
                                      <p:cBhvr>
                                        <p:cTn id="36" dur="1000" fill="hold"/>
                                        <p:tgtEl>
                                          <p:spTgt spid="19"/>
                                        </p:tgtEl>
                                        <p:attrNameLst>
                                          <p:attrName>r</p:attrName>
                                        </p:attrNameLst>
                                      </p:cBhvr>
                                    </p:animRot>
                                  </p:childTnLst>
                                </p:cTn>
                              </p:par>
                              <p:par>
                                <p:cTn id="37" presetID="49" presetClass="entr" presetSubtype="0" decel="100000" fill="hold" grpId="0" nodeType="withEffect">
                                  <p:stCondLst>
                                    <p:cond delay="5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360"/>
                                          </p:val>
                                        </p:tav>
                                        <p:tav tm="100000">
                                          <p:val>
                                            <p:fltVal val="0"/>
                                          </p:val>
                                        </p:tav>
                                      </p:tavLst>
                                    </p:anim>
                                    <p:animEffect transition="in" filter="fade">
                                      <p:cBhvr>
                                        <p:cTn id="42" dur="1000"/>
                                        <p:tgtEl>
                                          <p:spTgt spid="21"/>
                                        </p:tgtEl>
                                      </p:cBhvr>
                                    </p:animEffect>
                                  </p:childTnLst>
                                </p:cTn>
                              </p:par>
                              <p:par>
                                <p:cTn id="43" presetID="8" presetClass="emph" presetSubtype="0" decel="100000" fill="hold" grpId="1" nodeType="withEffect">
                                  <p:stCondLst>
                                    <p:cond delay="500"/>
                                  </p:stCondLst>
                                  <p:childTnLst>
                                    <p:animRot by="21600000">
                                      <p:cBhvr>
                                        <p:cTn id="44" dur="1000" fill="hold"/>
                                        <p:tgtEl>
                                          <p:spTgt spid="21"/>
                                        </p:tgtEl>
                                        <p:attrNameLst>
                                          <p:attrName>r</p:attrName>
                                        </p:attrNameLst>
                                      </p:cBhvr>
                                    </p:animRot>
                                  </p:childTnLst>
                                </p:cTn>
                              </p:par>
                              <p:par>
                                <p:cTn id="45" presetID="49" presetClass="entr" presetSubtype="0" decel="100000" fill="hold" grpId="0" nodeType="withEffect">
                                  <p:stCondLst>
                                    <p:cond delay="5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360"/>
                                          </p:val>
                                        </p:tav>
                                        <p:tav tm="100000">
                                          <p:val>
                                            <p:fltVal val="0"/>
                                          </p:val>
                                        </p:tav>
                                      </p:tavLst>
                                    </p:anim>
                                    <p:animEffect transition="in" filter="fade">
                                      <p:cBhvr>
                                        <p:cTn id="50" dur="1000"/>
                                        <p:tgtEl>
                                          <p:spTgt spid="20"/>
                                        </p:tgtEl>
                                      </p:cBhvr>
                                    </p:animEffect>
                                  </p:childTnLst>
                                </p:cTn>
                              </p:par>
                              <p:par>
                                <p:cTn id="51" presetID="8" presetClass="emph" presetSubtype="0" decel="100000" fill="hold" grpId="1" nodeType="withEffect">
                                  <p:stCondLst>
                                    <p:cond delay="500"/>
                                  </p:stCondLst>
                                  <p:childTnLst>
                                    <p:animRot by="21600000">
                                      <p:cBhvr>
                                        <p:cTn id="52" dur="1000" fill="hold"/>
                                        <p:tgtEl>
                                          <p:spTgt spid="20"/>
                                        </p:tgtEl>
                                        <p:attrNameLst>
                                          <p:attrName>r</p:attrName>
                                        </p:attrNameLst>
                                      </p:cBhvr>
                                    </p:animRot>
                                  </p:childTnLst>
                                </p:cTn>
                              </p:par>
                              <p:par>
                                <p:cTn id="53" presetID="49" presetClass="entr" presetSubtype="0" decel="100000" fill="hold" grpId="0" nodeType="withEffect">
                                  <p:stCondLst>
                                    <p:cond delay="500"/>
                                  </p:stCondLst>
                                  <p:childTnLst>
                                    <p:set>
                                      <p:cBhvr>
                                        <p:cTn id="54" dur="1" fill="hold">
                                          <p:stCondLst>
                                            <p:cond delay="0"/>
                                          </p:stCondLst>
                                        </p:cTn>
                                        <p:tgtEl>
                                          <p:spTgt spid="44"/>
                                        </p:tgtEl>
                                        <p:attrNameLst>
                                          <p:attrName>style.visibility</p:attrName>
                                        </p:attrNameLst>
                                      </p:cBhvr>
                                      <p:to>
                                        <p:strVal val="visible"/>
                                      </p:to>
                                    </p:set>
                                    <p:anim calcmode="lin" valueType="num">
                                      <p:cBhvr>
                                        <p:cTn id="55" dur="1000" fill="hold"/>
                                        <p:tgtEl>
                                          <p:spTgt spid="44"/>
                                        </p:tgtEl>
                                        <p:attrNameLst>
                                          <p:attrName>ppt_w</p:attrName>
                                        </p:attrNameLst>
                                      </p:cBhvr>
                                      <p:tavLst>
                                        <p:tav tm="0">
                                          <p:val>
                                            <p:fltVal val="0"/>
                                          </p:val>
                                        </p:tav>
                                        <p:tav tm="100000">
                                          <p:val>
                                            <p:strVal val="#ppt_w"/>
                                          </p:val>
                                        </p:tav>
                                      </p:tavLst>
                                    </p:anim>
                                    <p:anim calcmode="lin" valueType="num">
                                      <p:cBhvr>
                                        <p:cTn id="56" dur="1000" fill="hold"/>
                                        <p:tgtEl>
                                          <p:spTgt spid="44"/>
                                        </p:tgtEl>
                                        <p:attrNameLst>
                                          <p:attrName>ppt_h</p:attrName>
                                        </p:attrNameLst>
                                      </p:cBhvr>
                                      <p:tavLst>
                                        <p:tav tm="0">
                                          <p:val>
                                            <p:fltVal val="0"/>
                                          </p:val>
                                        </p:tav>
                                        <p:tav tm="100000">
                                          <p:val>
                                            <p:strVal val="#ppt_h"/>
                                          </p:val>
                                        </p:tav>
                                      </p:tavLst>
                                    </p:anim>
                                    <p:anim calcmode="lin" valueType="num">
                                      <p:cBhvr>
                                        <p:cTn id="57" dur="1000" fill="hold"/>
                                        <p:tgtEl>
                                          <p:spTgt spid="44"/>
                                        </p:tgtEl>
                                        <p:attrNameLst>
                                          <p:attrName>style.rotation</p:attrName>
                                        </p:attrNameLst>
                                      </p:cBhvr>
                                      <p:tavLst>
                                        <p:tav tm="0">
                                          <p:val>
                                            <p:fltVal val="360"/>
                                          </p:val>
                                        </p:tav>
                                        <p:tav tm="100000">
                                          <p:val>
                                            <p:fltVal val="0"/>
                                          </p:val>
                                        </p:tav>
                                      </p:tavLst>
                                    </p:anim>
                                    <p:animEffect transition="in" filter="fade">
                                      <p:cBhvr>
                                        <p:cTn id="58" dur="1000"/>
                                        <p:tgtEl>
                                          <p:spTgt spid="44"/>
                                        </p:tgtEl>
                                      </p:cBhvr>
                                    </p:animEffect>
                                  </p:childTnLst>
                                </p:cTn>
                              </p:par>
                              <p:par>
                                <p:cTn id="59" presetID="8" presetClass="emph" presetSubtype="0" decel="100000" fill="hold" grpId="1" nodeType="withEffect">
                                  <p:stCondLst>
                                    <p:cond delay="500"/>
                                  </p:stCondLst>
                                  <p:childTnLst>
                                    <p:animRot by="21600000">
                                      <p:cBhvr>
                                        <p:cTn id="60" dur="1000" fill="hold"/>
                                        <p:tgtEl>
                                          <p:spTgt spid="44"/>
                                        </p:tgtEl>
                                        <p:attrNameLst>
                                          <p:attrName>r</p:attrName>
                                        </p:attrNameLst>
                                      </p:cBhvr>
                                    </p:animRot>
                                  </p:childTnLst>
                                </p:cTn>
                              </p:par>
                              <p:par>
                                <p:cTn id="61" presetID="22" presetClass="entr" presetSubtype="4" fill="hold" nodeType="withEffect">
                                  <p:stCondLst>
                                    <p:cond delay="90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par>
                                <p:cTn id="64" presetID="22" presetClass="entr" presetSubtype="2" fill="hold" nodeType="withEffect">
                                  <p:stCondLst>
                                    <p:cond delay="1300"/>
                                  </p:stCondLst>
                                  <p:childTnLst>
                                    <p:set>
                                      <p:cBhvr>
                                        <p:cTn id="65" dur="1" fill="hold">
                                          <p:stCondLst>
                                            <p:cond delay="0"/>
                                          </p:stCondLst>
                                        </p:cTn>
                                        <p:tgtEl>
                                          <p:spTgt spid="34"/>
                                        </p:tgtEl>
                                        <p:attrNameLst>
                                          <p:attrName>style.visibility</p:attrName>
                                        </p:attrNameLst>
                                      </p:cBhvr>
                                      <p:to>
                                        <p:strVal val="visible"/>
                                      </p:to>
                                    </p:set>
                                    <p:animEffect transition="in" filter="wipe(right)">
                                      <p:cBhvr>
                                        <p:cTn id="66" dur="250"/>
                                        <p:tgtEl>
                                          <p:spTgt spid="34"/>
                                        </p:tgtEl>
                                      </p:cBhvr>
                                    </p:animEffect>
                                  </p:childTnLst>
                                </p:cTn>
                              </p:par>
                              <p:par>
                                <p:cTn id="67" presetID="22" presetClass="entr" presetSubtype="2" fill="hold" nodeType="withEffect">
                                  <p:stCondLst>
                                    <p:cond delay="1500"/>
                                  </p:stCondLst>
                                  <p:childTnLst>
                                    <p:set>
                                      <p:cBhvr>
                                        <p:cTn id="68" dur="1" fill="hold">
                                          <p:stCondLst>
                                            <p:cond delay="0"/>
                                          </p:stCondLst>
                                        </p:cTn>
                                        <p:tgtEl>
                                          <p:spTgt spid="38"/>
                                        </p:tgtEl>
                                        <p:attrNameLst>
                                          <p:attrName>style.visibility</p:attrName>
                                        </p:attrNameLst>
                                      </p:cBhvr>
                                      <p:to>
                                        <p:strVal val="visible"/>
                                      </p:to>
                                    </p:set>
                                    <p:animEffect transition="in" filter="wipe(right)">
                                      <p:cBhvr>
                                        <p:cTn id="69" dur="250"/>
                                        <p:tgtEl>
                                          <p:spTgt spid="38"/>
                                        </p:tgtEl>
                                      </p:cBhvr>
                                    </p:animEffect>
                                  </p:childTnLst>
                                </p:cTn>
                              </p:par>
                              <p:par>
                                <p:cTn id="70" presetID="22" presetClass="entr" presetSubtype="1" fill="hold" nodeType="withEffect">
                                  <p:stCondLst>
                                    <p:cond delay="1700"/>
                                  </p:stCondLst>
                                  <p:childTnLst>
                                    <p:set>
                                      <p:cBhvr>
                                        <p:cTn id="71" dur="1" fill="hold">
                                          <p:stCondLst>
                                            <p:cond delay="0"/>
                                          </p:stCondLst>
                                        </p:cTn>
                                        <p:tgtEl>
                                          <p:spTgt spid="36"/>
                                        </p:tgtEl>
                                        <p:attrNameLst>
                                          <p:attrName>style.visibility</p:attrName>
                                        </p:attrNameLst>
                                      </p:cBhvr>
                                      <p:to>
                                        <p:strVal val="visible"/>
                                      </p:to>
                                    </p:set>
                                    <p:animEffect transition="in" filter="wipe(up)">
                                      <p:cBhvr>
                                        <p:cTn id="72" dur="500"/>
                                        <p:tgtEl>
                                          <p:spTgt spid="36"/>
                                        </p:tgtEl>
                                      </p:cBhvr>
                                    </p:animEffect>
                                  </p:childTnLst>
                                </p:cTn>
                              </p:par>
                              <p:par>
                                <p:cTn id="73" presetID="22" presetClass="entr" presetSubtype="1" fill="hold" nodeType="withEffect">
                                  <p:stCondLst>
                                    <p:cond delay="2000"/>
                                  </p:stCondLst>
                                  <p:childTnLst>
                                    <p:set>
                                      <p:cBhvr>
                                        <p:cTn id="74" dur="1" fill="hold">
                                          <p:stCondLst>
                                            <p:cond delay="0"/>
                                          </p:stCondLst>
                                        </p:cTn>
                                        <p:tgtEl>
                                          <p:spTgt spid="13"/>
                                        </p:tgtEl>
                                        <p:attrNameLst>
                                          <p:attrName>style.visibility</p:attrName>
                                        </p:attrNameLst>
                                      </p:cBhvr>
                                      <p:to>
                                        <p:strVal val="visible"/>
                                      </p:to>
                                    </p:set>
                                    <p:animEffect transition="in" filter="wipe(up)">
                                      <p:cBhvr>
                                        <p:cTn id="75" dur="500"/>
                                        <p:tgtEl>
                                          <p:spTgt spid="13"/>
                                        </p:tgtEl>
                                      </p:cBhvr>
                                    </p:animEffect>
                                  </p:childTnLst>
                                </p:cTn>
                              </p:par>
                              <p:par>
                                <p:cTn id="76" presetID="22" presetClass="entr" presetSubtype="8" fill="hold" nodeType="withEffect">
                                  <p:stCondLst>
                                    <p:cond delay="250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250"/>
                                        <p:tgtEl>
                                          <p:spTgt spid="22"/>
                                        </p:tgtEl>
                                      </p:cBhvr>
                                    </p:animEffect>
                                  </p:childTnLst>
                                </p:cTn>
                              </p:par>
                              <p:par>
                                <p:cTn id="79" presetID="22" presetClass="entr" presetSubtype="8" fill="hold" nodeType="withEffect">
                                  <p:stCondLst>
                                    <p:cond delay="2700"/>
                                  </p:stCondLst>
                                  <p:childTnLst>
                                    <p:set>
                                      <p:cBhvr>
                                        <p:cTn id="80" dur="1" fill="hold">
                                          <p:stCondLst>
                                            <p:cond delay="0"/>
                                          </p:stCondLst>
                                        </p:cTn>
                                        <p:tgtEl>
                                          <p:spTgt spid="27"/>
                                        </p:tgtEl>
                                        <p:attrNameLst>
                                          <p:attrName>style.visibility</p:attrName>
                                        </p:attrNameLst>
                                      </p:cBhvr>
                                      <p:to>
                                        <p:strVal val="visible"/>
                                      </p:to>
                                    </p:set>
                                    <p:animEffect transition="in" filter="wipe(left)">
                                      <p:cBhvr>
                                        <p:cTn id="81" dur="250"/>
                                        <p:tgtEl>
                                          <p:spTgt spid="27"/>
                                        </p:tgtEl>
                                      </p:cBhvr>
                                    </p:animEffect>
                                  </p:childTnLst>
                                </p:cTn>
                              </p:par>
                              <p:par>
                                <p:cTn id="82" presetID="22" presetClass="entr" presetSubtype="4" fill="hold" nodeType="withEffect">
                                  <p:stCondLst>
                                    <p:cond delay="290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00"/>
                                        <p:tgtEl>
                                          <p:spTgt spid="24"/>
                                        </p:tgtEl>
                                      </p:cBhvr>
                                    </p:animEffect>
                                  </p:childTnLst>
                                </p:cTn>
                              </p:par>
                              <p:par>
                                <p:cTn id="85" presetID="49" presetClass="entr" presetSubtype="0" decel="100000" fill="hold" grpId="0" nodeType="withEffect">
                                  <p:stCondLst>
                                    <p:cond delay="1500"/>
                                  </p:stCondLst>
                                  <p:childTnLst>
                                    <p:set>
                                      <p:cBhvr>
                                        <p:cTn id="86" dur="1" fill="hold">
                                          <p:stCondLst>
                                            <p:cond delay="0"/>
                                          </p:stCondLst>
                                        </p:cTn>
                                        <p:tgtEl>
                                          <p:spTgt spid="42"/>
                                        </p:tgtEl>
                                        <p:attrNameLst>
                                          <p:attrName>style.visibility</p:attrName>
                                        </p:attrNameLst>
                                      </p:cBhvr>
                                      <p:to>
                                        <p:strVal val="visible"/>
                                      </p:to>
                                    </p:set>
                                    <p:anim calcmode="lin" valueType="num">
                                      <p:cBhvr>
                                        <p:cTn id="87" dur="1000" fill="hold"/>
                                        <p:tgtEl>
                                          <p:spTgt spid="42"/>
                                        </p:tgtEl>
                                        <p:attrNameLst>
                                          <p:attrName>ppt_w</p:attrName>
                                        </p:attrNameLst>
                                      </p:cBhvr>
                                      <p:tavLst>
                                        <p:tav tm="0">
                                          <p:val>
                                            <p:fltVal val="0"/>
                                          </p:val>
                                        </p:tav>
                                        <p:tav tm="100000">
                                          <p:val>
                                            <p:strVal val="#ppt_w"/>
                                          </p:val>
                                        </p:tav>
                                      </p:tavLst>
                                    </p:anim>
                                    <p:anim calcmode="lin" valueType="num">
                                      <p:cBhvr>
                                        <p:cTn id="88" dur="1000" fill="hold"/>
                                        <p:tgtEl>
                                          <p:spTgt spid="42"/>
                                        </p:tgtEl>
                                        <p:attrNameLst>
                                          <p:attrName>ppt_h</p:attrName>
                                        </p:attrNameLst>
                                      </p:cBhvr>
                                      <p:tavLst>
                                        <p:tav tm="0">
                                          <p:val>
                                            <p:fltVal val="0"/>
                                          </p:val>
                                        </p:tav>
                                        <p:tav tm="100000">
                                          <p:val>
                                            <p:strVal val="#ppt_h"/>
                                          </p:val>
                                        </p:tav>
                                      </p:tavLst>
                                    </p:anim>
                                    <p:anim calcmode="lin" valueType="num">
                                      <p:cBhvr>
                                        <p:cTn id="89" dur="1000" fill="hold"/>
                                        <p:tgtEl>
                                          <p:spTgt spid="42"/>
                                        </p:tgtEl>
                                        <p:attrNameLst>
                                          <p:attrName>style.rotation</p:attrName>
                                        </p:attrNameLst>
                                      </p:cBhvr>
                                      <p:tavLst>
                                        <p:tav tm="0">
                                          <p:val>
                                            <p:fltVal val="360"/>
                                          </p:val>
                                        </p:tav>
                                        <p:tav tm="100000">
                                          <p:val>
                                            <p:fltVal val="0"/>
                                          </p:val>
                                        </p:tav>
                                      </p:tavLst>
                                    </p:anim>
                                    <p:animEffect transition="in" filter="fade">
                                      <p:cBhvr>
                                        <p:cTn id="90" dur="1000"/>
                                        <p:tgtEl>
                                          <p:spTgt spid="42"/>
                                        </p:tgtEl>
                                      </p:cBhvr>
                                    </p:animEffect>
                                  </p:childTnLst>
                                </p:cTn>
                              </p:par>
                              <p:par>
                                <p:cTn id="91" presetID="8" presetClass="emph" presetSubtype="0" decel="100000" fill="hold" grpId="1" nodeType="withEffect">
                                  <p:stCondLst>
                                    <p:cond delay="1500"/>
                                  </p:stCondLst>
                                  <p:childTnLst>
                                    <p:animRot by="21600000">
                                      <p:cBhvr>
                                        <p:cTn id="92" dur="1000" fill="hold"/>
                                        <p:tgtEl>
                                          <p:spTgt spid="42"/>
                                        </p:tgtEl>
                                        <p:attrNameLst>
                                          <p:attrName>r</p:attrName>
                                        </p:attrNameLst>
                                      </p:cBhvr>
                                    </p:animRot>
                                  </p:childTnLst>
                                </p:cTn>
                              </p:par>
                              <p:par>
                                <p:cTn id="93" presetID="49" presetClass="entr" presetSubtype="0" decel="100000" fill="hold" grpId="0" nodeType="withEffect">
                                  <p:stCondLst>
                                    <p:cond delay="1700"/>
                                  </p:stCondLst>
                                  <p:childTnLst>
                                    <p:set>
                                      <p:cBhvr>
                                        <p:cTn id="94" dur="1" fill="hold">
                                          <p:stCondLst>
                                            <p:cond delay="0"/>
                                          </p:stCondLst>
                                        </p:cTn>
                                        <p:tgtEl>
                                          <p:spTgt spid="43"/>
                                        </p:tgtEl>
                                        <p:attrNameLst>
                                          <p:attrName>style.visibility</p:attrName>
                                        </p:attrNameLst>
                                      </p:cBhvr>
                                      <p:to>
                                        <p:strVal val="visible"/>
                                      </p:to>
                                    </p:set>
                                    <p:anim calcmode="lin" valueType="num">
                                      <p:cBhvr>
                                        <p:cTn id="95" dur="1000" fill="hold"/>
                                        <p:tgtEl>
                                          <p:spTgt spid="43"/>
                                        </p:tgtEl>
                                        <p:attrNameLst>
                                          <p:attrName>ppt_w</p:attrName>
                                        </p:attrNameLst>
                                      </p:cBhvr>
                                      <p:tavLst>
                                        <p:tav tm="0">
                                          <p:val>
                                            <p:fltVal val="0"/>
                                          </p:val>
                                        </p:tav>
                                        <p:tav tm="100000">
                                          <p:val>
                                            <p:strVal val="#ppt_w"/>
                                          </p:val>
                                        </p:tav>
                                      </p:tavLst>
                                    </p:anim>
                                    <p:anim calcmode="lin" valueType="num">
                                      <p:cBhvr>
                                        <p:cTn id="96" dur="1000" fill="hold"/>
                                        <p:tgtEl>
                                          <p:spTgt spid="43"/>
                                        </p:tgtEl>
                                        <p:attrNameLst>
                                          <p:attrName>ppt_h</p:attrName>
                                        </p:attrNameLst>
                                      </p:cBhvr>
                                      <p:tavLst>
                                        <p:tav tm="0">
                                          <p:val>
                                            <p:fltVal val="0"/>
                                          </p:val>
                                        </p:tav>
                                        <p:tav tm="100000">
                                          <p:val>
                                            <p:strVal val="#ppt_h"/>
                                          </p:val>
                                        </p:tav>
                                      </p:tavLst>
                                    </p:anim>
                                    <p:anim calcmode="lin" valueType="num">
                                      <p:cBhvr>
                                        <p:cTn id="97" dur="1000" fill="hold"/>
                                        <p:tgtEl>
                                          <p:spTgt spid="43"/>
                                        </p:tgtEl>
                                        <p:attrNameLst>
                                          <p:attrName>style.rotation</p:attrName>
                                        </p:attrNameLst>
                                      </p:cBhvr>
                                      <p:tavLst>
                                        <p:tav tm="0">
                                          <p:val>
                                            <p:fltVal val="360"/>
                                          </p:val>
                                        </p:tav>
                                        <p:tav tm="100000">
                                          <p:val>
                                            <p:fltVal val="0"/>
                                          </p:val>
                                        </p:tav>
                                      </p:tavLst>
                                    </p:anim>
                                    <p:animEffect transition="in" filter="fade">
                                      <p:cBhvr>
                                        <p:cTn id="98" dur="1000"/>
                                        <p:tgtEl>
                                          <p:spTgt spid="43"/>
                                        </p:tgtEl>
                                      </p:cBhvr>
                                    </p:animEffect>
                                  </p:childTnLst>
                                </p:cTn>
                              </p:par>
                              <p:par>
                                <p:cTn id="99" presetID="8" presetClass="emph" presetSubtype="0" decel="100000" fill="hold" grpId="1" nodeType="withEffect">
                                  <p:stCondLst>
                                    <p:cond delay="1700"/>
                                  </p:stCondLst>
                                  <p:childTnLst>
                                    <p:animRot by="21600000">
                                      <p:cBhvr>
                                        <p:cTn id="100" dur="1000" fill="hold"/>
                                        <p:tgtEl>
                                          <p:spTgt spid="43"/>
                                        </p:tgtEl>
                                        <p:attrNameLst>
                                          <p:attrName>r</p:attrName>
                                        </p:attrNameLst>
                                      </p:cBhvr>
                                    </p:animRot>
                                  </p:childTnLst>
                                </p:cTn>
                              </p:par>
                              <p:par>
                                <p:cTn id="101" presetID="49" presetClass="entr" presetSubtype="0" decel="100000" fill="hold" grpId="0" nodeType="withEffect">
                                  <p:stCondLst>
                                    <p:cond delay="1900"/>
                                  </p:stCondLst>
                                  <p:childTnLst>
                                    <p:set>
                                      <p:cBhvr>
                                        <p:cTn id="102" dur="1" fill="hold">
                                          <p:stCondLst>
                                            <p:cond delay="0"/>
                                          </p:stCondLst>
                                        </p:cTn>
                                        <p:tgtEl>
                                          <p:spTgt spid="41"/>
                                        </p:tgtEl>
                                        <p:attrNameLst>
                                          <p:attrName>style.visibility</p:attrName>
                                        </p:attrNameLst>
                                      </p:cBhvr>
                                      <p:to>
                                        <p:strVal val="visible"/>
                                      </p:to>
                                    </p:set>
                                    <p:anim calcmode="lin" valueType="num">
                                      <p:cBhvr>
                                        <p:cTn id="103" dur="1000" fill="hold"/>
                                        <p:tgtEl>
                                          <p:spTgt spid="41"/>
                                        </p:tgtEl>
                                        <p:attrNameLst>
                                          <p:attrName>ppt_w</p:attrName>
                                        </p:attrNameLst>
                                      </p:cBhvr>
                                      <p:tavLst>
                                        <p:tav tm="0">
                                          <p:val>
                                            <p:fltVal val="0"/>
                                          </p:val>
                                        </p:tav>
                                        <p:tav tm="100000">
                                          <p:val>
                                            <p:strVal val="#ppt_w"/>
                                          </p:val>
                                        </p:tav>
                                      </p:tavLst>
                                    </p:anim>
                                    <p:anim calcmode="lin" valueType="num">
                                      <p:cBhvr>
                                        <p:cTn id="104" dur="1000" fill="hold"/>
                                        <p:tgtEl>
                                          <p:spTgt spid="41"/>
                                        </p:tgtEl>
                                        <p:attrNameLst>
                                          <p:attrName>ppt_h</p:attrName>
                                        </p:attrNameLst>
                                      </p:cBhvr>
                                      <p:tavLst>
                                        <p:tav tm="0">
                                          <p:val>
                                            <p:fltVal val="0"/>
                                          </p:val>
                                        </p:tav>
                                        <p:tav tm="100000">
                                          <p:val>
                                            <p:strVal val="#ppt_h"/>
                                          </p:val>
                                        </p:tav>
                                      </p:tavLst>
                                    </p:anim>
                                    <p:anim calcmode="lin" valueType="num">
                                      <p:cBhvr>
                                        <p:cTn id="105" dur="1000" fill="hold"/>
                                        <p:tgtEl>
                                          <p:spTgt spid="41"/>
                                        </p:tgtEl>
                                        <p:attrNameLst>
                                          <p:attrName>style.rotation</p:attrName>
                                        </p:attrNameLst>
                                      </p:cBhvr>
                                      <p:tavLst>
                                        <p:tav tm="0">
                                          <p:val>
                                            <p:fltVal val="360"/>
                                          </p:val>
                                        </p:tav>
                                        <p:tav tm="100000">
                                          <p:val>
                                            <p:fltVal val="0"/>
                                          </p:val>
                                        </p:tav>
                                      </p:tavLst>
                                    </p:anim>
                                    <p:animEffect transition="in" filter="fade">
                                      <p:cBhvr>
                                        <p:cTn id="106" dur="1000"/>
                                        <p:tgtEl>
                                          <p:spTgt spid="41"/>
                                        </p:tgtEl>
                                      </p:cBhvr>
                                    </p:animEffect>
                                  </p:childTnLst>
                                </p:cTn>
                              </p:par>
                              <p:par>
                                <p:cTn id="107" presetID="8" presetClass="emph" presetSubtype="0" decel="100000" fill="hold" grpId="1" nodeType="withEffect">
                                  <p:stCondLst>
                                    <p:cond delay="1900"/>
                                  </p:stCondLst>
                                  <p:childTnLst>
                                    <p:animRot by="21600000">
                                      <p:cBhvr>
                                        <p:cTn id="108" dur="1000" fill="hold"/>
                                        <p:tgtEl>
                                          <p:spTgt spid="41"/>
                                        </p:tgtEl>
                                        <p:attrNameLst>
                                          <p:attrName>r</p:attrName>
                                        </p:attrNameLst>
                                      </p:cBhvr>
                                    </p:animRot>
                                  </p:childTnLst>
                                </p:cTn>
                              </p:par>
                              <p:par>
                                <p:cTn id="109" presetID="49" presetClass="entr" presetSubtype="0" decel="100000" fill="hold" grpId="0" nodeType="withEffect">
                                  <p:stCondLst>
                                    <p:cond delay="210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1000" fill="hold"/>
                                        <p:tgtEl>
                                          <p:spTgt spid="40"/>
                                        </p:tgtEl>
                                        <p:attrNameLst>
                                          <p:attrName>ppt_w</p:attrName>
                                        </p:attrNameLst>
                                      </p:cBhvr>
                                      <p:tavLst>
                                        <p:tav tm="0">
                                          <p:val>
                                            <p:fltVal val="0"/>
                                          </p:val>
                                        </p:tav>
                                        <p:tav tm="100000">
                                          <p:val>
                                            <p:strVal val="#ppt_w"/>
                                          </p:val>
                                        </p:tav>
                                      </p:tavLst>
                                    </p:anim>
                                    <p:anim calcmode="lin" valueType="num">
                                      <p:cBhvr>
                                        <p:cTn id="112" dur="1000" fill="hold"/>
                                        <p:tgtEl>
                                          <p:spTgt spid="40"/>
                                        </p:tgtEl>
                                        <p:attrNameLst>
                                          <p:attrName>ppt_h</p:attrName>
                                        </p:attrNameLst>
                                      </p:cBhvr>
                                      <p:tavLst>
                                        <p:tav tm="0">
                                          <p:val>
                                            <p:fltVal val="0"/>
                                          </p:val>
                                        </p:tav>
                                        <p:tav tm="100000">
                                          <p:val>
                                            <p:strVal val="#ppt_h"/>
                                          </p:val>
                                        </p:tav>
                                      </p:tavLst>
                                    </p:anim>
                                    <p:anim calcmode="lin" valueType="num">
                                      <p:cBhvr>
                                        <p:cTn id="113" dur="1000" fill="hold"/>
                                        <p:tgtEl>
                                          <p:spTgt spid="40"/>
                                        </p:tgtEl>
                                        <p:attrNameLst>
                                          <p:attrName>style.rotation</p:attrName>
                                        </p:attrNameLst>
                                      </p:cBhvr>
                                      <p:tavLst>
                                        <p:tav tm="0">
                                          <p:val>
                                            <p:fltVal val="360"/>
                                          </p:val>
                                        </p:tav>
                                        <p:tav tm="100000">
                                          <p:val>
                                            <p:fltVal val="0"/>
                                          </p:val>
                                        </p:tav>
                                      </p:tavLst>
                                    </p:anim>
                                    <p:animEffect transition="in" filter="fade">
                                      <p:cBhvr>
                                        <p:cTn id="114" dur="1000"/>
                                        <p:tgtEl>
                                          <p:spTgt spid="40"/>
                                        </p:tgtEl>
                                      </p:cBhvr>
                                    </p:animEffect>
                                  </p:childTnLst>
                                </p:cTn>
                              </p:par>
                              <p:par>
                                <p:cTn id="115" presetID="8" presetClass="emph" presetSubtype="0" decel="100000" fill="hold" grpId="1" nodeType="withEffect">
                                  <p:stCondLst>
                                    <p:cond delay="2100"/>
                                  </p:stCondLst>
                                  <p:childTnLst>
                                    <p:animRot by="21600000">
                                      <p:cBhvr>
                                        <p:cTn id="116" dur="1000" fill="hold"/>
                                        <p:tgtEl>
                                          <p:spTgt spid="40"/>
                                        </p:tgtEl>
                                        <p:attrNameLst>
                                          <p:attrName>r</p:attrName>
                                        </p:attrNameLst>
                                      </p:cBhvr>
                                    </p:animRot>
                                  </p:childTnLst>
                                </p:cTn>
                              </p:par>
                              <p:par>
                                <p:cTn id="117" presetID="10" presetClass="entr" presetSubtype="0" fill="hold" grpId="0" nodeType="withEffect">
                                  <p:stCondLst>
                                    <p:cond delay="250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40" grpId="0"/>
      <p:bldP spid="40" grpId="1"/>
      <p:bldP spid="41" grpId="0"/>
      <p:bldP spid="41" grpId="1"/>
      <p:bldP spid="42" grpId="0"/>
      <p:bldP spid="42" grpId="1"/>
      <p:bldP spid="43" grpId="0"/>
      <p:bldP spid="43" grpId="1"/>
      <p:bldP spid="44" grpId="0"/>
      <p:bldP spid="44" grpId="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476958"/>
            <a:ext cx="23422708" cy="2436773"/>
          </a:xfrm>
        </p:spPr>
        <p:txBody>
          <a:bodyPr>
            <a:normAutofit fontScale="90000"/>
          </a:bodyPr>
          <a:lstStyle/>
          <a:p>
            <a:pPr algn="ctr"/>
            <a:r>
              <a:rPr lang="en-US" sz="7467" dirty="0"/>
              <a:t>Antibiotic Resistance is One of the Key</a:t>
            </a:r>
            <a:br>
              <a:rPr lang="en-US" sz="7467" dirty="0"/>
            </a:br>
            <a:r>
              <a:rPr lang="en-US" sz="7467" dirty="0"/>
              <a:t>Microbial Threats to Health in the United States</a:t>
            </a:r>
          </a:p>
        </p:txBody>
      </p:sp>
      <p:sp>
        <p:nvSpPr>
          <p:cNvPr id="3" name="Content Placeholder 2"/>
          <p:cNvSpPr>
            <a:spLocks noGrp="1"/>
          </p:cNvSpPr>
          <p:nvPr>
            <p:ph idx="1"/>
          </p:nvPr>
        </p:nvSpPr>
        <p:spPr>
          <a:xfrm>
            <a:off x="1838279" y="3159233"/>
            <a:ext cx="20418392" cy="2054312"/>
          </a:xfrm>
          <a:prstGeom prst="rect">
            <a:avLst/>
          </a:prstGeom>
        </p:spPr>
        <p:txBody>
          <a:bodyPr>
            <a:noAutofit/>
          </a:bodyPr>
          <a:lstStyle/>
          <a:p>
            <a:pPr marL="0" lvl="1" indent="0" algn="ctr">
              <a:buNone/>
            </a:pPr>
            <a:r>
              <a:rPr lang="en-US" sz="3200" b="1" dirty="0">
                <a:solidFill>
                  <a:schemeClr val="tx2"/>
                </a:solidFill>
                <a:latin typeface="+mj-lt"/>
              </a:rPr>
              <a:t>Up to 50% of all antibiotics prescribed in acute care hospitals in the United States are unnecessary or inappropriate</a:t>
            </a:r>
            <a:r>
              <a:rPr lang="en-US" sz="3200" b="1" baseline="30000" dirty="0">
                <a:solidFill>
                  <a:schemeClr val="tx2"/>
                </a:solidFill>
                <a:latin typeface="+mj-lt"/>
              </a:rPr>
              <a:t>1</a:t>
            </a:r>
            <a:r>
              <a:rPr lang="en-US" sz="3200" b="1" dirty="0">
                <a:solidFill>
                  <a:schemeClr val="tx2"/>
                </a:solidFill>
                <a:latin typeface="+mj-lt"/>
              </a:rPr>
              <a:t> </a:t>
            </a:r>
          </a:p>
          <a:p>
            <a:pPr marL="0" lvl="1" indent="0" algn="ctr">
              <a:buNone/>
            </a:pPr>
            <a:r>
              <a:rPr lang="en-US" sz="3200" b="1" dirty="0">
                <a:solidFill>
                  <a:schemeClr val="tx2"/>
                </a:solidFill>
                <a:latin typeface="+mj-lt"/>
              </a:rPr>
              <a:t>Antibiotic misuse contributes to antibiotic resistance, which is one of the most serious and growing threats to public health worldwide</a:t>
            </a:r>
            <a:r>
              <a:rPr lang="en-US" sz="3200" b="1" baseline="30000" dirty="0">
                <a:solidFill>
                  <a:schemeClr val="tx2"/>
                </a:solidFill>
                <a:latin typeface="+mj-lt"/>
              </a:rPr>
              <a:t>2,3</a:t>
            </a:r>
          </a:p>
        </p:txBody>
      </p:sp>
      <p:sp>
        <p:nvSpPr>
          <p:cNvPr id="18" name="Rectangle 17"/>
          <p:cNvSpPr/>
          <p:nvPr/>
        </p:nvSpPr>
        <p:spPr>
          <a:xfrm>
            <a:off x="4110823" y="6939593"/>
            <a:ext cx="7936653" cy="792627"/>
          </a:xfrm>
          <a:prstGeom prst="rect">
            <a:avLst/>
          </a:prstGeom>
          <a:solidFill>
            <a:srgbClr val="002060">
              <a:alpha val="90000"/>
            </a:srgbClr>
          </a:solidFill>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376" tIns="160376" rIns="160376" bIns="160376" numCol="1" spcCol="1270" anchor="ctr" anchorCtr="0">
            <a:noAutofit/>
          </a:bodyPr>
          <a:lstStyle/>
          <a:p>
            <a:pPr algn="ctr" defTabSz="1600220">
              <a:lnSpc>
                <a:spcPct val="90000"/>
              </a:lnSpc>
              <a:spcAft>
                <a:spcPct val="35000"/>
              </a:spcAft>
            </a:pPr>
            <a:r>
              <a:rPr lang="en-US" sz="3200" b="1" dirty="0">
                <a:solidFill>
                  <a:srgbClr val="FFFFFF"/>
                </a:solidFill>
                <a:latin typeface="+mj-lt"/>
                <a:cs typeface="Arial" panose="020B0604020202020204" pitchFamily="34" charset="0"/>
              </a:rPr>
              <a:t>Clinical </a:t>
            </a:r>
          </a:p>
        </p:txBody>
      </p:sp>
      <p:sp>
        <p:nvSpPr>
          <p:cNvPr id="20" name="Rectangle 19"/>
          <p:cNvSpPr/>
          <p:nvPr/>
        </p:nvSpPr>
        <p:spPr>
          <a:xfrm>
            <a:off x="12631925" y="6939593"/>
            <a:ext cx="7936653" cy="792627"/>
          </a:xfrm>
          <a:prstGeom prst="rect">
            <a:avLst/>
          </a:prstGeom>
          <a:solidFill>
            <a:srgbClr val="002060">
              <a:alpha val="90000"/>
            </a:srgbClr>
          </a:solidFill>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376" tIns="160376" rIns="160376" bIns="160376" numCol="1" spcCol="1270" anchor="ctr" anchorCtr="0">
            <a:noAutofit/>
          </a:bodyPr>
          <a:lstStyle/>
          <a:p>
            <a:pPr algn="ctr" defTabSz="1600220">
              <a:lnSpc>
                <a:spcPct val="90000"/>
              </a:lnSpc>
              <a:spcAft>
                <a:spcPct val="35000"/>
              </a:spcAft>
            </a:pPr>
            <a:r>
              <a:rPr lang="en-US" sz="3200" b="1" dirty="0">
                <a:solidFill>
                  <a:srgbClr val="FFFFFF"/>
                </a:solidFill>
                <a:latin typeface="+mj-lt"/>
                <a:cs typeface="Arial" panose="020B0604020202020204" pitchFamily="34" charset="0"/>
              </a:rPr>
              <a:t>Economic</a:t>
            </a:r>
          </a:p>
        </p:txBody>
      </p:sp>
      <p:sp>
        <p:nvSpPr>
          <p:cNvPr id="6" name="TextBox 5"/>
          <p:cNvSpPr txBox="1"/>
          <p:nvPr/>
        </p:nvSpPr>
        <p:spPr>
          <a:xfrm>
            <a:off x="3307878" y="7807683"/>
            <a:ext cx="8904299" cy="3847207"/>
          </a:xfrm>
          <a:prstGeom prst="rect">
            <a:avLst/>
          </a:prstGeom>
          <a:noFill/>
        </p:spPr>
        <p:txBody>
          <a:bodyPr wrap="square" rtlCol="0">
            <a:spAutoFit/>
          </a:bodyPr>
          <a:lstStyle/>
          <a:p>
            <a:pPr marL="581034" lvl="1" indent="-581034">
              <a:spcBef>
                <a:spcPts val="1200"/>
              </a:spcBef>
              <a:buClr>
                <a:srgbClr val="C0311A"/>
              </a:buClr>
              <a:buFont typeface="Arial" panose="020B0604020202020204" pitchFamily="34" charset="0"/>
              <a:buChar char="•"/>
            </a:pPr>
            <a:r>
              <a:rPr lang="en-US" sz="3200" dirty="0">
                <a:solidFill>
                  <a:schemeClr val="tx1">
                    <a:lumMod val="75000"/>
                    <a:lumOff val="25000"/>
                  </a:schemeClr>
                </a:solidFill>
                <a:latin typeface="+mj-lt"/>
                <a:ea typeface="MS PGothic" pitchFamily="34" charset="-128"/>
                <a:cs typeface="Century Gothic" pitchFamily="34" charset="0"/>
              </a:rPr>
              <a:t>Increases morbidity and mortality due to inability to treat resistant infections</a:t>
            </a:r>
            <a:r>
              <a:rPr lang="en-US" sz="3200" baseline="30000" dirty="0">
                <a:solidFill>
                  <a:schemeClr val="tx1">
                    <a:lumMod val="75000"/>
                    <a:lumOff val="25000"/>
                  </a:schemeClr>
                </a:solidFill>
                <a:latin typeface="+mj-lt"/>
                <a:ea typeface="MS PGothic" pitchFamily="34" charset="-128"/>
                <a:cs typeface="Century Gothic" pitchFamily="34" charset="0"/>
              </a:rPr>
              <a:t>4</a:t>
            </a:r>
          </a:p>
          <a:p>
            <a:pPr marL="581034" lvl="1" indent="-581034">
              <a:spcBef>
                <a:spcPts val="1200"/>
              </a:spcBef>
              <a:buClr>
                <a:srgbClr val="C0311A"/>
              </a:buClr>
              <a:buFont typeface="Arial" panose="020B0604020202020204" pitchFamily="34" charset="0"/>
              <a:buChar char="•"/>
            </a:pPr>
            <a:r>
              <a:rPr lang="en-US" sz="3200" dirty="0">
                <a:solidFill>
                  <a:schemeClr val="tx1">
                    <a:lumMod val="75000"/>
                    <a:lumOff val="25000"/>
                  </a:schemeClr>
                </a:solidFill>
                <a:latin typeface="+mj-lt"/>
                <a:ea typeface="MS PGothic" pitchFamily="34" charset="-128"/>
                <a:cs typeface="Century Gothic" pitchFamily="34" charset="0"/>
              </a:rPr>
              <a:t>Increases risk of global spread </a:t>
            </a:r>
            <a:br>
              <a:rPr lang="en-US" sz="3200" dirty="0">
                <a:solidFill>
                  <a:schemeClr val="tx1">
                    <a:lumMod val="75000"/>
                    <a:lumOff val="25000"/>
                  </a:schemeClr>
                </a:solidFill>
                <a:latin typeface="+mj-lt"/>
                <a:ea typeface="MS PGothic" pitchFamily="34" charset="-128"/>
                <a:cs typeface="Century Gothic" pitchFamily="34" charset="0"/>
              </a:rPr>
            </a:br>
            <a:r>
              <a:rPr lang="en-US" sz="3200" dirty="0">
                <a:solidFill>
                  <a:schemeClr val="tx1">
                    <a:lumMod val="75000"/>
                    <a:lumOff val="25000"/>
                  </a:schemeClr>
                </a:solidFill>
                <a:latin typeface="+mj-lt"/>
                <a:ea typeface="MS PGothic" pitchFamily="34" charset="-128"/>
                <a:cs typeface="Century Gothic" pitchFamily="34" charset="0"/>
              </a:rPr>
              <a:t>of pathogens</a:t>
            </a:r>
            <a:r>
              <a:rPr lang="en-US" sz="3200" baseline="30000" dirty="0">
                <a:solidFill>
                  <a:schemeClr val="tx1">
                    <a:lumMod val="75000"/>
                    <a:lumOff val="25000"/>
                  </a:schemeClr>
                </a:solidFill>
                <a:latin typeface="+mj-lt"/>
                <a:ea typeface="MS PGothic" pitchFamily="34" charset="-128"/>
                <a:cs typeface="Century Gothic" pitchFamily="34" charset="0"/>
              </a:rPr>
              <a:t>4</a:t>
            </a:r>
          </a:p>
          <a:p>
            <a:pPr marL="581034" lvl="1" indent="-581034">
              <a:spcBef>
                <a:spcPts val="1200"/>
              </a:spcBef>
              <a:buClr>
                <a:srgbClr val="C0311A"/>
              </a:buClr>
              <a:buFont typeface="Arial" panose="020B0604020202020204" pitchFamily="34" charset="0"/>
              <a:buChar char="•"/>
            </a:pPr>
            <a:r>
              <a:rPr lang="en-US" sz="3200" dirty="0">
                <a:solidFill>
                  <a:schemeClr val="tx1">
                    <a:lumMod val="75000"/>
                    <a:lumOff val="25000"/>
                  </a:schemeClr>
                </a:solidFill>
                <a:latin typeface="+mj-lt"/>
                <a:ea typeface="MS PGothic" pitchFamily="34" charset="-128"/>
                <a:cs typeface="Century Gothic" pitchFamily="34" charset="0"/>
              </a:rPr>
              <a:t>Limits drug options at a time when pharmaceutical companies are developing fewer new antimicrobials</a:t>
            </a:r>
            <a:r>
              <a:rPr lang="en-US" sz="3200" baseline="30000" dirty="0">
                <a:solidFill>
                  <a:schemeClr val="tx1">
                    <a:lumMod val="75000"/>
                    <a:lumOff val="25000"/>
                  </a:schemeClr>
                </a:solidFill>
                <a:latin typeface="+mj-lt"/>
                <a:ea typeface="MS PGothic" pitchFamily="34" charset="-128"/>
                <a:cs typeface="Century Gothic" pitchFamily="34" charset="0"/>
              </a:rPr>
              <a:t>4</a:t>
            </a:r>
          </a:p>
        </p:txBody>
      </p:sp>
      <p:sp>
        <p:nvSpPr>
          <p:cNvPr id="12" name="TextBox 11"/>
          <p:cNvSpPr txBox="1"/>
          <p:nvPr/>
        </p:nvSpPr>
        <p:spPr>
          <a:xfrm>
            <a:off x="12631923" y="7807684"/>
            <a:ext cx="9624747" cy="3354765"/>
          </a:xfrm>
          <a:prstGeom prst="rect">
            <a:avLst/>
          </a:prstGeom>
          <a:noFill/>
        </p:spPr>
        <p:txBody>
          <a:bodyPr wrap="square" rtlCol="0">
            <a:spAutoFit/>
          </a:bodyPr>
          <a:lstStyle/>
          <a:p>
            <a:pPr marL="581034" lvl="1" indent="-581034">
              <a:spcBef>
                <a:spcPts val="1200"/>
              </a:spcBef>
              <a:buClr>
                <a:srgbClr val="C0311A"/>
              </a:buClr>
              <a:buFont typeface="Arial" panose="020B0604020202020204" pitchFamily="34" charset="0"/>
              <a:buChar char="•"/>
            </a:pPr>
            <a:r>
              <a:rPr lang="en-US" sz="3200" dirty="0">
                <a:solidFill>
                  <a:schemeClr val="tx1">
                    <a:lumMod val="75000"/>
                    <a:lumOff val="25000"/>
                  </a:schemeClr>
                </a:solidFill>
                <a:latin typeface="+mj-lt"/>
                <a:ea typeface="MS PGothic" pitchFamily="34" charset="-128"/>
                <a:cs typeface="Century Gothic" pitchFamily="34" charset="0"/>
              </a:rPr>
              <a:t>Results in longer, more frequent </a:t>
            </a:r>
            <a:br>
              <a:rPr lang="en-US" sz="3200" dirty="0">
                <a:solidFill>
                  <a:schemeClr val="tx1">
                    <a:lumMod val="75000"/>
                    <a:lumOff val="25000"/>
                  </a:schemeClr>
                </a:solidFill>
                <a:latin typeface="+mj-lt"/>
                <a:ea typeface="MS PGothic" pitchFamily="34" charset="-128"/>
                <a:cs typeface="Century Gothic" pitchFamily="34" charset="0"/>
              </a:rPr>
            </a:br>
            <a:r>
              <a:rPr lang="en-US" sz="3200" dirty="0">
                <a:solidFill>
                  <a:schemeClr val="tx1">
                    <a:lumMod val="75000"/>
                    <a:lumOff val="25000"/>
                  </a:schemeClr>
                </a:solidFill>
                <a:latin typeface="+mj-lt"/>
                <a:ea typeface="MS PGothic" pitchFamily="34" charset="-128"/>
                <a:cs typeface="Century Gothic" pitchFamily="34" charset="0"/>
              </a:rPr>
              <a:t>hospital stays</a:t>
            </a:r>
            <a:r>
              <a:rPr lang="en-US" sz="3200" baseline="30000" dirty="0">
                <a:solidFill>
                  <a:schemeClr val="tx1">
                    <a:lumMod val="75000"/>
                    <a:lumOff val="25000"/>
                  </a:schemeClr>
                </a:solidFill>
                <a:latin typeface="+mj-lt"/>
                <a:ea typeface="MS PGothic" pitchFamily="34" charset="-128"/>
                <a:cs typeface="Century Gothic" pitchFamily="34" charset="0"/>
              </a:rPr>
              <a:t>4</a:t>
            </a:r>
          </a:p>
          <a:p>
            <a:pPr marL="581034" lvl="1" indent="-581034">
              <a:spcBef>
                <a:spcPts val="1200"/>
              </a:spcBef>
              <a:buClr>
                <a:srgbClr val="C0311A"/>
              </a:buClr>
              <a:buFont typeface="Arial" panose="020B0604020202020204" pitchFamily="34" charset="0"/>
              <a:buChar char="•"/>
            </a:pPr>
            <a:r>
              <a:rPr lang="en-US" sz="3200" dirty="0">
                <a:solidFill>
                  <a:schemeClr val="tx1">
                    <a:lumMod val="75000"/>
                    <a:lumOff val="25000"/>
                  </a:schemeClr>
                </a:solidFill>
                <a:latin typeface="+mj-lt"/>
                <a:ea typeface="MS PGothic" pitchFamily="34" charset="-128"/>
                <a:cs typeface="Century Gothic" pitchFamily="34" charset="0"/>
              </a:rPr>
              <a:t>Contributes up to $20 billion in excess direct healthcare costs in the US</a:t>
            </a:r>
            <a:r>
              <a:rPr lang="en-US" sz="3200" baseline="30000" dirty="0">
                <a:solidFill>
                  <a:schemeClr val="tx1">
                    <a:lumMod val="75000"/>
                    <a:lumOff val="25000"/>
                  </a:schemeClr>
                </a:solidFill>
                <a:latin typeface="+mj-lt"/>
                <a:ea typeface="MS PGothic" pitchFamily="34" charset="-128"/>
                <a:cs typeface="Century Gothic" pitchFamily="34" charset="0"/>
              </a:rPr>
              <a:t>1</a:t>
            </a:r>
          </a:p>
          <a:p>
            <a:pPr marL="581034" lvl="1" indent="-581034">
              <a:spcBef>
                <a:spcPts val="1200"/>
              </a:spcBef>
              <a:buClr>
                <a:srgbClr val="C0311A"/>
              </a:buClr>
              <a:buFont typeface="Arial" panose="020B0604020202020204" pitchFamily="34" charset="0"/>
              <a:buChar char="•"/>
            </a:pPr>
            <a:r>
              <a:rPr lang="en-US" sz="3200" dirty="0">
                <a:solidFill>
                  <a:schemeClr val="tx1">
                    <a:lumMod val="75000"/>
                    <a:lumOff val="25000"/>
                  </a:schemeClr>
                </a:solidFill>
                <a:latin typeface="+mj-lt"/>
                <a:ea typeface="MS PGothic" pitchFamily="34" charset="-128"/>
                <a:cs typeface="Century Gothic" pitchFamily="34" charset="0"/>
              </a:rPr>
              <a:t>Increases the cost of research for </a:t>
            </a:r>
            <a:br>
              <a:rPr lang="en-US" sz="3200" dirty="0">
                <a:solidFill>
                  <a:schemeClr val="tx1">
                    <a:lumMod val="75000"/>
                    <a:lumOff val="25000"/>
                  </a:schemeClr>
                </a:solidFill>
                <a:latin typeface="+mj-lt"/>
                <a:ea typeface="MS PGothic" pitchFamily="34" charset="-128"/>
                <a:cs typeface="Century Gothic" pitchFamily="34" charset="0"/>
              </a:rPr>
            </a:br>
            <a:r>
              <a:rPr lang="en-US" sz="3200" dirty="0">
                <a:solidFill>
                  <a:schemeClr val="tx1">
                    <a:lumMod val="75000"/>
                    <a:lumOff val="25000"/>
                  </a:schemeClr>
                </a:solidFill>
                <a:latin typeface="+mj-lt"/>
                <a:ea typeface="MS PGothic" pitchFamily="34" charset="-128"/>
                <a:cs typeface="Century Gothic" pitchFamily="34" charset="0"/>
              </a:rPr>
              <a:t>new drugs</a:t>
            </a:r>
            <a:r>
              <a:rPr lang="en-US" sz="3200" baseline="30000" dirty="0">
                <a:solidFill>
                  <a:schemeClr val="tx1">
                    <a:lumMod val="75000"/>
                    <a:lumOff val="25000"/>
                  </a:schemeClr>
                </a:solidFill>
                <a:latin typeface="+mj-lt"/>
                <a:ea typeface="MS PGothic" pitchFamily="34" charset="-128"/>
                <a:cs typeface="Century Gothic" pitchFamily="34" charset="0"/>
              </a:rPr>
              <a:t>4</a:t>
            </a:r>
          </a:p>
        </p:txBody>
      </p:sp>
      <p:cxnSp>
        <p:nvCxnSpPr>
          <p:cNvPr id="22" name="Elbow Connector 21"/>
          <p:cNvCxnSpPr>
            <a:endCxn id="18" idx="0"/>
          </p:cNvCxnSpPr>
          <p:nvPr/>
        </p:nvCxnSpPr>
        <p:spPr bwMode="auto">
          <a:xfrm rot="5400000">
            <a:off x="9826978" y="4426868"/>
            <a:ext cx="764899" cy="4260552"/>
          </a:xfrm>
          <a:prstGeom prst="bentConnector3">
            <a:avLst/>
          </a:prstGeom>
          <a:noFill/>
          <a:ln w="19050">
            <a:solidFill>
              <a:schemeClr val="tx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Elbow Connector 23"/>
          <p:cNvCxnSpPr>
            <a:endCxn id="20" idx="0"/>
          </p:cNvCxnSpPr>
          <p:nvPr/>
        </p:nvCxnSpPr>
        <p:spPr bwMode="auto">
          <a:xfrm rot="16200000" flipH="1">
            <a:off x="14087527" y="4426867"/>
            <a:ext cx="764899" cy="4260549"/>
          </a:xfrm>
          <a:prstGeom prst="bentConnector3">
            <a:avLst/>
          </a:prstGeom>
          <a:noFill/>
          <a:ln w="19050">
            <a:solidFill>
              <a:schemeClr val="tx2"/>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Rectangle 4"/>
          <p:cNvSpPr/>
          <p:nvPr/>
        </p:nvSpPr>
        <p:spPr>
          <a:xfrm>
            <a:off x="721893" y="12522979"/>
            <a:ext cx="26823815" cy="954107"/>
          </a:xfrm>
          <a:prstGeom prst="rect">
            <a:avLst/>
          </a:prstGeom>
        </p:spPr>
        <p:txBody>
          <a:bodyPr wrap="square" numCol="2">
            <a:spAutoFit/>
          </a:bodyPr>
          <a:lstStyle/>
          <a:p>
            <a:pPr marL="609608" indent="-609608">
              <a:buFont typeface="+mj-lt"/>
              <a:buAutoNum type="arabicPeriod"/>
            </a:pPr>
            <a:r>
              <a:rPr lang="en-US" sz="1400" dirty="0">
                <a:solidFill>
                  <a:schemeClr val="bg1">
                    <a:lumMod val="50000"/>
                  </a:schemeClr>
                </a:solidFill>
                <a:latin typeface="+mj-lt"/>
              </a:rPr>
              <a:t>CDC. Antibiotic Resistance Threats in the United States, 2013. www.cdc.gov/drugresistance/pdf/ar-threats-2013-508.pdf. Accessed March 29, 2016.</a:t>
            </a:r>
          </a:p>
          <a:p>
            <a:pPr marL="609608" indent="-609608">
              <a:buFont typeface="+mj-lt"/>
              <a:buAutoNum type="arabicPeriod"/>
            </a:pPr>
            <a:r>
              <a:rPr lang="en-US" sz="1400" dirty="0">
                <a:solidFill>
                  <a:schemeClr val="bg1">
                    <a:lumMod val="50000"/>
                  </a:schemeClr>
                </a:solidFill>
                <a:latin typeface="+mj-lt"/>
              </a:rPr>
              <a:t>CDC. Core Elements of Hospital Antibiotic Stewardship Programs. Atlanta, GA: US Department of Health and Human Services, CDC; 2014.</a:t>
            </a:r>
          </a:p>
          <a:p>
            <a:pPr marL="609608" indent="-609608">
              <a:buFont typeface="+mj-lt"/>
              <a:buAutoNum type="arabicPeriod"/>
            </a:pPr>
            <a:r>
              <a:rPr lang="en-US" sz="1400" dirty="0">
                <a:solidFill>
                  <a:schemeClr val="bg1">
                    <a:lumMod val="50000"/>
                  </a:schemeClr>
                </a:solidFill>
                <a:latin typeface="+mj-lt"/>
              </a:rPr>
              <a:t>World Health Organization. Antimicrobial resistance. http://www.who.int/mediacentre/factsheets/fs194/en/. Updated April 2015. Accessed May 6, 2016.</a:t>
            </a:r>
          </a:p>
          <a:p>
            <a:pPr marL="609608" indent="-609608">
              <a:buFont typeface="+mj-lt"/>
              <a:buAutoNum type="arabicPeriod"/>
            </a:pPr>
            <a:r>
              <a:rPr lang="en-US" sz="1400" dirty="0" err="1">
                <a:solidFill>
                  <a:schemeClr val="bg1">
                    <a:lumMod val="50000"/>
                  </a:schemeClr>
                </a:solidFill>
                <a:latin typeface="+mj-lt"/>
              </a:rPr>
              <a:t>Smolinski</a:t>
            </a:r>
            <a:r>
              <a:rPr lang="en-US" sz="1400" dirty="0">
                <a:solidFill>
                  <a:schemeClr val="bg1">
                    <a:lumMod val="50000"/>
                  </a:schemeClr>
                </a:solidFill>
                <a:latin typeface="+mj-lt"/>
              </a:rPr>
              <a:t> M et al. Microbial Threats to Health: Emergence, Detection, and Response. Washington, DC: The National Academies Press; 2003.</a:t>
            </a:r>
          </a:p>
        </p:txBody>
      </p:sp>
      <p:sp>
        <p:nvSpPr>
          <p:cNvPr id="13" name="Rectangle 12">
            <a:extLst>
              <a:ext uri="{FF2B5EF4-FFF2-40B4-BE49-F238E27FC236}">
                <a16:creationId xmlns:a16="http://schemas.microsoft.com/office/drawing/2014/main" id="{613BA3EA-33BD-254E-B6ED-ACE95CB6F517}"/>
              </a:ext>
            </a:extLst>
          </p:cNvPr>
          <p:cNvSpPr/>
          <p:nvPr/>
        </p:nvSpPr>
        <p:spPr>
          <a:xfrm>
            <a:off x="6844352" y="5382063"/>
            <a:ext cx="10990699" cy="792627"/>
          </a:xfrm>
          <a:prstGeom prst="rect">
            <a:avLst/>
          </a:prstGeom>
          <a:solidFill>
            <a:srgbClr val="002060">
              <a:alpha val="90000"/>
            </a:srgbClr>
          </a:solidFill>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376" tIns="160376" rIns="160376" bIns="160376" numCol="1" spcCol="1270" anchor="ctr" anchorCtr="0">
            <a:noAutofit/>
          </a:bodyPr>
          <a:lstStyle/>
          <a:p>
            <a:pPr algn="ctr" defTabSz="1600220">
              <a:lnSpc>
                <a:spcPct val="90000"/>
              </a:lnSpc>
              <a:spcAft>
                <a:spcPct val="35000"/>
              </a:spcAft>
            </a:pPr>
            <a:r>
              <a:rPr lang="en-US" sz="3200" b="1" dirty="0">
                <a:solidFill>
                  <a:srgbClr val="FFFFFF"/>
                </a:solidFill>
                <a:latin typeface="+mj-lt"/>
                <a:cs typeface="Arial" panose="020B0604020202020204" pitchFamily="34" charset="0"/>
              </a:rPr>
              <a:t>Implications of Antibiotic Resistance</a:t>
            </a:r>
          </a:p>
        </p:txBody>
      </p:sp>
    </p:spTree>
    <p:extLst>
      <p:ext uri="{BB962C8B-B14F-4D97-AF65-F5344CB8AC3E}">
        <p14:creationId xmlns:p14="http://schemas.microsoft.com/office/powerpoint/2010/main" val="185172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34" y="5322276"/>
            <a:ext cx="19857305" cy="2438400"/>
          </a:xfrm>
        </p:spPr>
        <p:txBody>
          <a:bodyPr>
            <a:noAutofit/>
          </a:bodyPr>
          <a:lstStyle/>
          <a:p>
            <a:pPr algn="ctr"/>
            <a:r>
              <a:rPr lang="en-US" sz="7200" b="1" dirty="0"/>
              <a:t>Clinical Impact of Rapid Multiplex PCR Testing</a:t>
            </a:r>
            <a:endParaRPr lang="en-US" sz="7200" dirty="0"/>
          </a:p>
        </p:txBody>
      </p:sp>
    </p:spTree>
    <p:extLst>
      <p:ext uri="{BB962C8B-B14F-4D97-AF65-F5344CB8AC3E}">
        <p14:creationId xmlns:p14="http://schemas.microsoft.com/office/powerpoint/2010/main" val="248591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8501" y="832618"/>
            <a:ext cx="19450171" cy="1512277"/>
          </a:xfrm>
        </p:spPr>
        <p:txBody>
          <a:bodyPr>
            <a:normAutofit/>
          </a:bodyPr>
          <a:lstStyle/>
          <a:p>
            <a:pPr algn="ctr"/>
            <a:r>
              <a:rPr lang="en-US" sz="8533" dirty="0"/>
              <a:t>Respiratory Tract Infections</a:t>
            </a:r>
          </a:p>
        </p:txBody>
      </p:sp>
      <p:sp>
        <p:nvSpPr>
          <p:cNvPr id="3" name="Content Placeholder 2"/>
          <p:cNvSpPr>
            <a:spLocks noGrp="1"/>
          </p:cNvSpPr>
          <p:nvPr>
            <p:ph idx="1"/>
          </p:nvPr>
        </p:nvSpPr>
        <p:spPr>
          <a:xfrm>
            <a:off x="820615" y="2590800"/>
            <a:ext cx="22953785" cy="8991600"/>
          </a:xfrm>
        </p:spPr>
        <p:txBody>
          <a:bodyPr>
            <a:normAutofit fontScale="92500"/>
          </a:bodyPr>
          <a:lstStyle/>
          <a:p>
            <a:pPr marL="465662" indent="-457195">
              <a:spcBef>
                <a:spcPts val="1600"/>
              </a:spcBef>
              <a:buClr>
                <a:schemeClr val="tx2"/>
              </a:buClr>
            </a:pPr>
            <a:endParaRPr lang="en-US" sz="4533" dirty="0">
              <a:latin typeface="+mj-lt"/>
            </a:endParaRPr>
          </a:p>
          <a:p>
            <a:pPr marL="465662" indent="-457195">
              <a:spcBef>
                <a:spcPts val="1600"/>
              </a:spcBef>
              <a:buClr>
                <a:schemeClr val="tx2"/>
              </a:buClr>
            </a:pPr>
            <a:r>
              <a:rPr lang="en-US" sz="5333" dirty="0">
                <a:latin typeface="+mj-lt"/>
              </a:rPr>
              <a:t>Acute respiratory infections (ARIs) (including pneumonia, flu-like illnesses, and bronchiolitis) are multifactorial, </a:t>
            </a:r>
            <a:r>
              <a:rPr lang="en-US" sz="5333" b="1" dirty="0">
                <a:latin typeface="+mj-lt"/>
              </a:rPr>
              <a:t>responsible for 4.25 million deaths each year, and are the third-largest cause of mortality across the globe.</a:t>
            </a:r>
            <a:r>
              <a:rPr lang="en-US" sz="5333" b="1" baseline="30000" dirty="0">
                <a:latin typeface="+mj-lt"/>
              </a:rPr>
              <a:t>1</a:t>
            </a:r>
          </a:p>
          <a:p>
            <a:pPr marL="8467">
              <a:spcBef>
                <a:spcPts val="1600"/>
              </a:spcBef>
              <a:buClr>
                <a:schemeClr val="tx2"/>
              </a:buClr>
            </a:pPr>
            <a:endParaRPr lang="en-US" sz="5333" b="1" baseline="30000" dirty="0">
              <a:latin typeface="+mj-lt"/>
            </a:endParaRPr>
          </a:p>
          <a:p>
            <a:pPr marL="465662" indent="-457195">
              <a:spcBef>
                <a:spcPts val="1600"/>
              </a:spcBef>
              <a:buClr>
                <a:schemeClr val="tx2"/>
              </a:buClr>
            </a:pPr>
            <a:r>
              <a:rPr lang="en-US" sz="5333" dirty="0">
                <a:latin typeface="+mj-lt"/>
              </a:rPr>
              <a:t>Every year, 3–5 million people globally get severe flu infections and as many as 500,000 people die.</a:t>
            </a:r>
            <a:r>
              <a:rPr lang="en-US" sz="5333" baseline="30000" dirty="0">
                <a:latin typeface="+mj-lt"/>
              </a:rPr>
              <a:t>1</a:t>
            </a:r>
          </a:p>
          <a:p>
            <a:pPr marL="465662" indent="-457195">
              <a:spcBef>
                <a:spcPts val="1600"/>
              </a:spcBef>
              <a:buClr>
                <a:schemeClr val="tx2"/>
              </a:buClr>
            </a:pPr>
            <a:endParaRPr lang="en-US" sz="5333" baseline="30000" dirty="0">
              <a:latin typeface="+mj-lt"/>
            </a:endParaRPr>
          </a:p>
          <a:p>
            <a:pPr marL="465662" indent="-457195">
              <a:spcBef>
                <a:spcPts val="1600"/>
              </a:spcBef>
              <a:buClr>
                <a:schemeClr val="tx2"/>
              </a:buClr>
            </a:pPr>
            <a:r>
              <a:rPr lang="en-US" sz="5333" b="1" dirty="0">
                <a:latin typeface="+mj-lt"/>
              </a:rPr>
              <a:t>The estimated economic impact of non-influenza related upper respiratory tract infections (URTI) is $40 billion annually in the US alone.</a:t>
            </a:r>
            <a:r>
              <a:rPr lang="en-US" sz="5333" b="1" baseline="30000" dirty="0">
                <a:latin typeface="+mj-lt"/>
              </a:rPr>
              <a:t>1</a:t>
            </a:r>
          </a:p>
        </p:txBody>
      </p:sp>
      <p:sp>
        <p:nvSpPr>
          <p:cNvPr id="4" name="TextBox 3"/>
          <p:cNvSpPr txBox="1"/>
          <p:nvPr/>
        </p:nvSpPr>
        <p:spPr>
          <a:xfrm>
            <a:off x="625363" y="11828305"/>
            <a:ext cx="23760224" cy="1733488"/>
          </a:xfrm>
          <a:prstGeom prst="rect">
            <a:avLst/>
          </a:prstGeom>
          <a:noFill/>
        </p:spPr>
        <p:txBody>
          <a:bodyPr wrap="square" rtlCol="0">
            <a:spAutoFit/>
          </a:bodyPr>
          <a:lstStyle/>
          <a:p>
            <a:pPr marL="609608" indent="-609608">
              <a:buFont typeface="+mj-lt"/>
              <a:buAutoNum type="arabicPeriod"/>
            </a:pPr>
            <a:r>
              <a:rPr lang="en-US" sz="2133" dirty="0">
                <a:solidFill>
                  <a:schemeClr val="bg1">
                    <a:lumMod val="50000"/>
                  </a:schemeClr>
                </a:solidFill>
                <a:latin typeface="+mj-lt"/>
              </a:rPr>
              <a:t>Acute Respiratory Infections Atlas, World Lung Foundation, 2010</a:t>
            </a:r>
          </a:p>
          <a:p>
            <a:pPr marL="609608" indent="-609608">
              <a:buFont typeface="+mj-lt"/>
              <a:buAutoNum type="arabicPeriod"/>
            </a:pPr>
            <a:r>
              <a:rPr lang="en-US" sz="2133" dirty="0" err="1">
                <a:solidFill>
                  <a:schemeClr val="bg1">
                    <a:lumMod val="50000"/>
                  </a:schemeClr>
                </a:solidFill>
                <a:latin typeface="+mj-lt"/>
              </a:rPr>
              <a:t>Ruuskanen</a:t>
            </a:r>
            <a:r>
              <a:rPr lang="en-US" sz="2133" dirty="0">
                <a:solidFill>
                  <a:schemeClr val="bg1">
                    <a:lumMod val="50000"/>
                  </a:schemeClr>
                </a:solidFill>
                <a:latin typeface="+mj-lt"/>
              </a:rPr>
              <a:t>, O; Lahti, E; Jennings, LC; Murdoch, DR (2011-04-09). "Viral pneumonia.". Lancet 377 (9773): 1264–75. [3] </a:t>
            </a:r>
            <a:r>
              <a:rPr lang="en-US" sz="2133" dirty="0" err="1">
                <a:solidFill>
                  <a:schemeClr val="bg1">
                    <a:lumMod val="50000"/>
                  </a:schemeClr>
                </a:solidFill>
                <a:latin typeface="+mj-lt"/>
              </a:rPr>
              <a:t>Kabra</a:t>
            </a:r>
            <a:r>
              <a:rPr lang="en-US" sz="2133" dirty="0">
                <a:solidFill>
                  <a:schemeClr val="bg1">
                    <a:lumMod val="50000"/>
                  </a:schemeClr>
                </a:solidFill>
                <a:latin typeface="+mj-lt"/>
              </a:rPr>
              <a:t> SK; </a:t>
            </a:r>
            <a:r>
              <a:rPr lang="en-US" sz="2133" dirty="0" err="1">
                <a:solidFill>
                  <a:schemeClr val="bg1">
                    <a:lumMod val="50000"/>
                  </a:schemeClr>
                </a:solidFill>
                <a:latin typeface="+mj-lt"/>
              </a:rPr>
              <a:t>Lodha</a:t>
            </a:r>
            <a:r>
              <a:rPr lang="en-US" sz="2133" dirty="0">
                <a:solidFill>
                  <a:schemeClr val="bg1">
                    <a:lumMod val="50000"/>
                  </a:schemeClr>
                </a:solidFill>
                <a:latin typeface="+mj-lt"/>
              </a:rPr>
              <a:t> R; Pandey RM (2010). "Antibiotics for community-acquired pneumonia in children". Cochrane Database </a:t>
            </a:r>
            <a:r>
              <a:rPr lang="en-US" sz="2133" dirty="0" err="1">
                <a:solidFill>
                  <a:schemeClr val="bg1">
                    <a:lumMod val="50000"/>
                  </a:schemeClr>
                </a:solidFill>
                <a:latin typeface="+mj-lt"/>
              </a:rPr>
              <a:t>Syst</a:t>
            </a:r>
            <a:r>
              <a:rPr lang="en-US" sz="2133" dirty="0">
                <a:solidFill>
                  <a:schemeClr val="bg1">
                    <a:lumMod val="50000"/>
                  </a:schemeClr>
                </a:solidFill>
                <a:latin typeface="+mj-lt"/>
              </a:rPr>
              <a:t> Rev 3 (3).</a:t>
            </a:r>
          </a:p>
          <a:p>
            <a:pPr marL="609608" indent="-609608">
              <a:buFont typeface="+mj-lt"/>
              <a:buAutoNum type="arabicPeriod"/>
            </a:pPr>
            <a:r>
              <a:rPr lang="en-US" sz="2133" dirty="0">
                <a:solidFill>
                  <a:schemeClr val="bg1">
                    <a:lumMod val="50000"/>
                  </a:schemeClr>
                </a:solidFill>
                <a:latin typeface="+mj-lt"/>
              </a:rPr>
              <a:t>WHO Fact sheet N°331, November 2015. </a:t>
            </a:r>
          </a:p>
          <a:p>
            <a:pPr marL="609608" indent="-609608">
              <a:buFont typeface="+mj-lt"/>
              <a:buAutoNum type="arabicPeriod"/>
            </a:pPr>
            <a:r>
              <a:rPr lang="en-US" sz="2133" dirty="0">
                <a:solidFill>
                  <a:schemeClr val="bg1">
                    <a:lumMod val="50000"/>
                  </a:schemeClr>
                </a:solidFill>
                <a:latin typeface="+mj-lt"/>
              </a:rPr>
              <a:t>American Thoracic Society, Top 20 Pneumonia Facts 2015; https://www.thoracic.org/patients/patient-resources/resources/top-pneumonia-facts.pdf accessed April 21, 2016.</a:t>
            </a:r>
          </a:p>
        </p:txBody>
      </p:sp>
    </p:spTree>
    <p:extLst>
      <p:ext uri="{BB962C8B-B14F-4D97-AF65-F5344CB8AC3E}">
        <p14:creationId xmlns:p14="http://schemas.microsoft.com/office/powerpoint/2010/main" val="2880145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D5125A-4DD3-45D4-92EF-52AAF32C9092}"/>
              </a:ext>
            </a:extLst>
          </p:cNvPr>
          <p:cNvSpPr/>
          <p:nvPr/>
        </p:nvSpPr>
        <p:spPr>
          <a:xfrm>
            <a:off x="709575" y="12939753"/>
            <a:ext cx="12192000" cy="461665"/>
          </a:xfrm>
          <a:prstGeom prst="rect">
            <a:avLst/>
          </a:prstGeom>
        </p:spPr>
        <p:txBody>
          <a:bodyPr lIns="91440" tIns="45720" rIns="91440" bIns="45720" anchor="t">
            <a:spAutoFit/>
          </a:bodyPr>
          <a:lstStyle/>
          <a:p>
            <a:r>
              <a:rPr lang="en-US" sz="2400" dirty="0">
                <a:solidFill>
                  <a:srgbClr val="002060"/>
                </a:solidFill>
                <a:latin typeface="Arial Narrow"/>
              </a:rPr>
              <a:t>1. “Respiratory Pathogen Trends”.  Syndromic Trends, (2024) www.syndromictrends.com.</a:t>
            </a:r>
          </a:p>
        </p:txBody>
      </p:sp>
      <p:sp>
        <p:nvSpPr>
          <p:cNvPr id="8" name="TextBox 7">
            <a:extLst>
              <a:ext uri="{FF2B5EF4-FFF2-40B4-BE49-F238E27FC236}">
                <a16:creationId xmlns:a16="http://schemas.microsoft.com/office/drawing/2014/main" id="{4F13602B-DBC5-695F-D703-B958F7E465CF}"/>
              </a:ext>
            </a:extLst>
          </p:cNvPr>
          <p:cNvSpPr txBox="1"/>
          <p:nvPr/>
        </p:nvSpPr>
        <p:spPr>
          <a:xfrm>
            <a:off x="2014080" y="10791174"/>
            <a:ext cx="20359015" cy="1569660"/>
          </a:xfrm>
          <a:prstGeom prst="rect">
            <a:avLst/>
          </a:prstGeom>
          <a:noFill/>
        </p:spPr>
        <p:txBody>
          <a:bodyPr wrap="square" rtlCol="0">
            <a:spAutoFit/>
          </a:bodyPr>
          <a:lstStyle/>
          <a:p>
            <a:pPr algn="ctr"/>
            <a:r>
              <a:rPr lang="en-US" sz="4800" b="1" dirty="0">
                <a:solidFill>
                  <a:srgbClr val="00427F"/>
                </a:solidFill>
              </a:rPr>
              <a:t>Infectious disease syndromes have many potential symptoms and causes. Testing for only 2–3 may lead to many missed infections</a:t>
            </a:r>
          </a:p>
        </p:txBody>
      </p:sp>
      <p:sp>
        <p:nvSpPr>
          <p:cNvPr id="4" name="Title 3">
            <a:extLst>
              <a:ext uri="{FF2B5EF4-FFF2-40B4-BE49-F238E27FC236}">
                <a16:creationId xmlns:a16="http://schemas.microsoft.com/office/drawing/2014/main" id="{19E358B3-3824-70C1-D1D7-86F57C850268}"/>
              </a:ext>
            </a:extLst>
          </p:cNvPr>
          <p:cNvSpPr>
            <a:spLocks noGrp="1"/>
          </p:cNvSpPr>
          <p:nvPr>
            <p:ph type="title"/>
          </p:nvPr>
        </p:nvSpPr>
        <p:spPr>
          <a:xfrm>
            <a:off x="1566024" y="314582"/>
            <a:ext cx="21631642" cy="1424177"/>
          </a:xfrm>
        </p:spPr>
        <p:txBody>
          <a:bodyPr/>
          <a:lstStyle/>
          <a:p>
            <a:r>
              <a:rPr lang="en-US">
                <a:solidFill>
                  <a:srgbClr val="002060"/>
                </a:solidFill>
                <a:latin typeface="+mn-lt"/>
                <a:cs typeface="Arial"/>
              </a:rPr>
              <a:t>The Need for Syndromic Testing</a:t>
            </a:r>
            <a:r>
              <a:rPr lang="en-US" baseline="30000">
                <a:solidFill>
                  <a:srgbClr val="002060"/>
                </a:solidFill>
                <a:latin typeface="+mn-lt"/>
                <a:cs typeface="Arial"/>
              </a:rPr>
              <a:t>1</a:t>
            </a:r>
            <a:endParaRPr lang="en-US">
              <a:latin typeface="+mn-lt"/>
              <a:cs typeface="Arial"/>
            </a:endParaRPr>
          </a:p>
        </p:txBody>
      </p:sp>
      <p:pic>
        <p:nvPicPr>
          <p:cNvPr id="5" name="Picture 4">
            <a:extLst>
              <a:ext uri="{FF2B5EF4-FFF2-40B4-BE49-F238E27FC236}">
                <a16:creationId xmlns:a16="http://schemas.microsoft.com/office/drawing/2014/main" id="{3EFA1A5F-350E-F334-E21A-10D5B866AB66}"/>
              </a:ext>
            </a:extLst>
          </p:cNvPr>
          <p:cNvPicPr>
            <a:picLocks noChangeAspect="1"/>
          </p:cNvPicPr>
          <p:nvPr/>
        </p:nvPicPr>
        <p:blipFill rotWithShape="1">
          <a:blip r:embed="rId3"/>
          <a:srcRect l="6269" t="26850" r="10356" b="18493"/>
          <a:stretch/>
        </p:blipFill>
        <p:spPr>
          <a:xfrm>
            <a:off x="1266092" y="2487190"/>
            <a:ext cx="22508308" cy="8299938"/>
          </a:xfrm>
          <a:prstGeom prst="rect">
            <a:avLst/>
          </a:prstGeom>
        </p:spPr>
      </p:pic>
    </p:spTree>
    <p:extLst>
      <p:ext uri="{BB962C8B-B14F-4D97-AF65-F5344CB8AC3E}">
        <p14:creationId xmlns:p14="http://schemas.microsoft.com/office/powerpoint/2010/main" val="70477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Disclosure</a:t>
            </a:r>
          </a:p>
        </p:txBody>
      </p:sp>
      <p:sp>
        <p:nvSpPr>
          <p:cNvPr id="2" name="Content Placeholder 1"/>
          <p:cNvSpPr>
            <a:spLocks noGrp="1"/>
          </p:cNvSpPr>
          <p:nvPr>
            <p:ph idx="4294967295"/>
          </p:nvPr>
        </p:nvSpPr>
        <p:spPr>
          <a:xfrm>
            <a:off x="3008028" y="2882905"/>
            <a:ext cx="17345314" cy="5970154"/>
          </a:xfrm>
        </p:spPr>
        <p:txBody>
          <a:bodyPr/>
          <a:lstStyle/>
          <a:p>
            <a:pPr>
              <a:buClr>
                <a:schemeClr val="tx2"/>
              </a:buClr>
            </a:pPr>
            <a:r>
              <a:rPr lang="en-US" sz="6400" dirty="0"/>
              <a:t>I am employed by </a:t>
            </a:r>
            <a:r>
              <a:rPr lang="en-US" sz="6400" dirty="0" err="1"/>
              <a:t>bioMérieux</a:t>
            </a:r>
            <a:endParaRPr lang="en-US" sz="6400" dirty="0"/>
          </a:p>
        </p:txBody>
      </p:sp>
    </p:spTree>
    <p:extLst>
      <p:ext uri="{BB962C8B-B14F-4D97-AF65-F5344CB8AC3E}">
        <p14:creationId xmlns:p14="http://schemas.microsoft.com/office/powerpoint/2010/main" val="377003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730" y="3044497"/>
            <a:ext cx="22326856" cy="1315283"/>
          </a:xfrm>
        </p:spPr>
        <p:txBody>
          <a:bodyPr/>
          <a:lstStyle/>
          <a:p>
            <a:pPr marL="0" indent="0">
              <a:lnSpc>
                <a:spcPts val="3200"/>
              </a:lnSpc>
              <a:spcBef>
                <a:spcPts val="0"/>
              </a:spcBef>
              <a:buNone/>
            </a:pPr>
            <a:r>
              <a:rPr lang="en-US" sz="3600" dirty="0">
                <a:latin typeface="+mj-lt"/>
              </a:rPr>
              <a:t>A single-center, retrospective cohort study conducted at New York-Presbyterian Morgan Stanley Children’s Hospital in 4,779 pediatric patients.</a:t>
            </a:r>
          </a:p>
        </p:txBody>
      </p:sp>
      <p:sp>
        <p:nvSpPr>
          <p:cNvPr id="50" name="Content Placeholder 2"/>
          <p:cNvSpPr txBox="1">
            <a:spLocks/>
          </p:cNvSpPr>
          <p:nvPr/>
        </p:nvSpPr>
        <p:spPr bwMode="auto">
          <a:xfrm>
            <a:off x="1246730" y="9741679"/>
            <a:ext cx="22326855" cy="2954655"/>
          </a:xfrm>
          <a:prstGeom prst="roundRect">
            <a:avLst>
              <a:gd name="adj" fmla="val 0"/>
            </a:avLst>
          </a:prstGeom>
          <a:noFill/>
          <a:ln w="19050">
            <a:noFill/>
            <a:headEnd/>
            <a:tailEnd/>
          </a:ln>
        </p:spPr>
        <p:style>
          <a:lnRef idx="2">
            <a:schemeClr val="accent1"/>
          </a:lnRef>
          <a:fillRef idx="1">
            <a:schemeClr val="lt1"/>
          </a:fillRef>
          <a:effectRef idx="0">
            <a:schemeClr val="accent1"/>
          </a:effectRef>
          <a:fontRef idx="minor">
            <a:schemeClr val="dk1"/>
          </a:fontRef>
        </p:style>
        <p:txBody>
          <a:bodyPr vert="horz" wrap="square" lIns="182880" tIns="182880" rIns="182880" bIns="182880" numCol="1" anchor="t" anchorCtr="0" compatLnSpc="1">
            <a:prstTxWarp prst="textNoShape">
              <a:avLst/>
            </a:prstTxWarp>
            <a:spAutoFit/>
          </a:bodyPr>
          <a:lstStyle>
            <a:defPPr>
              <a:defRPr lang="en-US"/>
            </a:defPPr>
            <a:lvl1pPr indent="0" fontAlgn="base">
              <a:spcBef>
                <a:spcPts val="600"/>
              </a:spcBef>
              <a:spcAft>
                <a:spcPct val="0"/>
              </a:spcAft>
              <a:buClr>
                <a:srgbClr val="CCCCCC"/>
              </a:buClr>
              <a:buFont typeface="Arial" panose="020B0604020202020204" pitchFamily="34" charset="0"/>
              <a:buNone/>
              <a:defRPr sz="2400" b="1">
                <a:ea typeface="MS PGothic" pitchFamily="34" charset="-128"/>
                <a:cs typeface="Century Gothic" pitchFamily="34" charset="0"/>
              </a:defRPr>
            </a:lvl1pPr>
            <a:lvl2pPr marL="0" lvl="1" indent="0" fontAlgn="base">
              <a:spcBef>
                <a:spcPts val="600"/>
              </a:spcBef>
              <a:spcAft>
                <a:spcPct val="0"/>
              </a:spcAft>
              <a:buClr>
                <a:srgbClr val="C0311A"/>
              </a:buClr>
              <a:buFont typeface="Arial" panose="020B0604020202020204" pitchFamily="34" charset="0"/>
              <a:buNone/>
              <a:defRPr sz="1600" b="1">
                <a:solidFill>
                  <a:srgbClr val="000000"/>
                </a:solidFill>
                <a:ea typeface="MS PGothic" pitchFamily="34" charset="-128"/>
                <a:cs typeface="Century Gothic" pitchFamily="34" charset="0"/>
              </a:defRPr>
            </a:lvl2pPr>
            <a:lvl3pPr marL="576263" lvl="2" indent="-292100" fontAlgn="base">
              <a:spcBef>
                <a:spcPts val="600"/>
              </a:spcBef>
              <a:spcAft>
                <a:spcPct val="0"/>
              </a:spcAft>
              <a:buClr>
                <a:srgbClr val="C0311A"/>
              </a:buClr>
              <a:buFont typeface="Arial" panose="020B0604020202020204" pitchFamily="34" charset="0"/>
              <a:buChar char="•"/>
              <a:defRPr sz="1400" b="1">
                <a:solidFill>
                  <a:srgbClr val="000000"/>
                </a:solidFill>
                <a:ea typeface="MS PGothic" pitchFamily="34" charset="-128"/>
                <a:cs typeface="Century Gothic" pitchFamily="34" charset="0"/>
              </a:defRPr>
            </a:lvl3pPr>
            <a:lvl4pPr marL="858838" indent="-282575" fontAlgn="base">
              <a:spcBef>
                <a:spcPts val="600"/>
              </a:spcBef>
              <a:spcAft>
                <a:spcPct val="0"/>
              </a:spcAft>
              <a:buClr>
                <a:schemeClr val="accent1"/>
              </a:buClr>
              <a:buFont typeface="Arial" panose="020B0604020202020204" pitchFamily="34" charset="0"/>
              <a:buChar char="•"/>
              <a:defRPr>
                <a:ea typeface="MS PGothic" pitchFamily="34" charset="-128"/>
                <a:cs typeface="Century Gothic" pitchFamily="34" charset="0"/>
              </a:defRPr>
            </a:lvl4pPr>
            <a:lvl5pPr marL="1143000" indent="-284163" fontAlgn="base">
              <a:spcBef>
                <a:spcPts val="600"/>
              </a:spcBef>
              <a:spcAft>
                <a:spcPct val="0"/>
              </a:spcAft>
              <a:buClr>
                <a:schemeClr val="accent1"/>
              </a:buClr>
              <a:buFont typeface="Arial" panose="020B0604020202020204" pitchFamily="34" charset="0"/>
              <a:buChar char="•"/>
              <a:defRPr sz="1600">
                <a:ea typeface="MS PGothic" pitchFamily="34" charset="-128"/>
                <a:cs typeface="Century Gothic" pitchFamily="34" charset="0"/>
              </a:defRPr>
            </a:lvl5pPr>
            <a:lvl6pPr marL="2228850" indent="-228600" fontAlgn="base">
              <a:spcBef>
                <a:spcPct val="20000"/>
              </a:spcBef>
              <a:spcAft>
                <a:spcPct val="0"/>
              </a:spcAft>
              <a:buClr>
                <a:srgbClr val="CCCCCC"/>
              </a:buClr>
              <a:buFont typeface="Times" charset="0"/>
              <a:buChar char="•"/>
              <a:defRPr sz="2000">
                <a:solidFill>
                  <a:schemeClr val="bg2"/>
                </a:solidFill>
              </a:defRPr>
            </a:lvl6pPr>
            <a:lvl7pPr marL="2686050" indent="-228600" fontAlgn="base">
              <a:spcBef>
                <a:spcPct val="20000"/>
              </a:spcBef>
              <a:spcAft>
                <a:spcPct val="0"/>
              </a:spcAft>
              <a:buClr>
                <a:srgbClr val="CCCCCC"/>
              </a:buClr>
              <a:buFont typeface="Times" charset="0"/>
              <a:buChar char="•"/>
              <a:defRPr sz="2000">
                <a:solidFill>
                  <a:schemeClr val="bg2"/>
                </a:solidFill>
              </a:defRPr>
            </a:lvl7pPr>
            <a:lvl8pPr marL="3143250" indent="-228600" fontAlgn="base">
              <a:spcBef>
                <a:spcPct val="20000"/>
              </a:spcBef>
              <a:spcAft>
                <a:spcPct val="0"/>
              </a:spcAft>
              <a:buClr>
                <a:srgbClr val="CCCCCC"/>
              </a:buClr>
              <a:buFont typeface="Times" charset="0"/>
              <a:buChar char="•"/>
              <a:defRPr sz="2000">
                <a:solidFill>
                  <a:schemeClr val="bg2"/>
                </a:solidFill>
              </a:defRPr>
            </a:lvl8pPr>
            <a:lvl9pPr marL="3600450" indent="-228600" fontAlgn="base">
              <a:spcBef>
                <a:spcPct val="20000"/>
              </a:spcBef>
              <a:spcAft>
                <a:spcPct val="0"/>
              </a:spcAft>
              <a:buClr>
                <a:srgbClr val="CCCCCC"/>
              </a:buClr>
              <a:buFont typeface="Times" charset="0"/>
              <a:buChar char="•"/>
              <a:defRPr sz="2000">
                <a:solidFill>
                  <a:schemeClr val="bg2"/>
                </a:solidFill>
              </a:defRPr>
            </a:lvl9pPr>
          </a:lstStyle>
          <a:p>
            <a:pPr marL="342900" lvl="1" indent="-342900">
              <a:spcBef>
                <a:spcPts val="0"/>
              </a:spcBef>
              <a:buClr>
                <a:schemeClr val="tx2"/>
              </a:buClr>
              <a:buFont typeface="Arial" panose="020B0604020202020204" pitchFamily="34" charset="0"/>
              <a:buChar char="•"/>
            </a:pPr>
            <a:r>
              <a:rPr lang="en-US" sz="2800" b="0" dirty="0">
                <a:solidFill>
                  <a:schemeClr val="tx2"/>
                </a:solidFill>
                <a:latin typeface="+mj-lt"/>
              </a:rPr>
              <a:t>Use of the RP multiplex PCR was associated with:</a:t>
            </a:r>
          </a:p>
          <a:p>
            <a:pPr marL="561978" lvl="2" indent="-342900">
              <a:spcBef>
                <a:spcPts val="0"/>
              </a:spcBef>
              <a:buClr>
                <a:schemeClr val="tx2"/>
              </a:buClr>
            </a:pPr>
            <a:r>
              <a:rPr lang="en-US" sz="2800" dirty="0">
                <a:solidFill>
                  <a:schemeClr val="tx2"/>
                </a:solidFill>
                <a:latin typeface="+mj-lt"/>
              </a:rPr>
              <a:t>Decreased use of antibiotics </a:t>
            </a:r>
            <a:r>
              <a:rPr lang="en-US" sz="2800" b="0" dirty="0">
                <a:solidFill>
                  <a:schemeClr val="tx2"/>
                </a:solidFill>
                <a:latin typeface="+mj-lt"/>
              </a:rPr>
              <a:t>(4 vs. 5 days)</a:t>
            </a:r>
            <a:r>
              <a:rPr lang="en-US" sz="2800" dirty="0">
                <a:solidFill>
                  <a:schemeClr val="tx2"/>
                </a:solidFill>
                <a:latin typeface="+mj-lt"/>
              </a:rPr>
              <a:t> </a:t>
            </a:r>
            <a:r>
              <a:rPr lang="en-US" sz="2800" b="0" dirty="0">
                <a:solidFill>
                  <a:schemeClr val="tx2"/>
                </a:solidFill>
                <a:latin typeface="+mj-lt"/>
              </a:rPr>
              <a:t>and chest radiographs (59% vs. 78%)</a:t>
            </a:r>
          </a:p>
          <a:p>
            <a:pPr marL="561978" lvl="2" indent="-342900">
              <a:spcBef>
                <a:spcPts val="0"/>
              </a:spcBef>
              <a:buClr>
                <a:schemeClr val="tx2"/>
              </a:buClr>
            </a:pPr>
            <a:r>
              <a:rPr lang="en-US" sz="2800" dirty="0">
                <a:solidFill>
                  <a:schemeClr val="tx2"/>
                </a:solidFill>
                <a:latin typeface="+mj-lt"/>
              </a:rPr>
              <a:t>Increased use of isolation measures </a:t>
            </a:r>
            <a:r>
              <a:rPr lang="en-US" sz="2800" b="0" dirty="0">
                <a:solidFill>
                  <a:schemeClr val="tx2"/>
                </a:solidFill>
                <a:latin typeface="+mj-lt"/>
              </a:rPr>
              <a:t>within first 2 hospitalization days (60.3% vs. 35.3%)</a:t>
            </a:r>
          </a:p>
          <a:p>
            <a:pPr marL="561978" lvl="2" indent="-342900">
              <a:spcBef>
                <a:spcPts val="0"/>
              </a:spcBef>
              <a:buClr>
                <a:schemeClr val="tx2"/>
              </a:buClr>
            </a:pPr>
            <a:r>
              <a:rPr lang="en-US" sz="2800" dirty="0">
                <a:solidFill>
                  <a:schemeClr val="tx2"/>
                </a:solidFill>
                <a:latin typeface="+mj-lt"/>
              </a:rPr>
              <a:t>Decreased turnaround time </a:t>
            </a:r>
            <a:r>
              <a:rPr lang="en-US" sz="2800" b="0" dirty="0">
                <a:solidFill>
                  <a:schemeClr val="tx2"/>
                </a:solidFill>
                <a:latin typeface="+mj-lt"/>
              </a:rPr>
              <a:t>(order entry to results being viewed by providers) from 2–5 days to approximately 3 hours</a:t>
            </a:r>
          </a:p>
          <a:p>
            <a:pPr marL="561978" lvl="2" indent="-342900">
              <a:spcBef>
                <a:spcPts val="0"/>
              </a:spcBef>
              <a:buClr>
                <a:schemeClr val="tx2"/>
              </a:buClr>
            </a:pPr>
            <a:r>
              <a:rPr lang="en-US" sz="2800" dirty="0">
                <a:solidFill>
                  <a:schemeClr val="tx2"/>
                </a:solidFill>
                <a:latin typeface="+mj-lt"/>
              </a:rPr>
              <a:t>Displacement of five older methods </a:t>
            </a:r>
            <a:r>
              <a:rPr lang="en-US" sz="2800" b="0" dirty="0">
                <a:solidFill>
                  <a:schemeClr val="tx2"/>
                </a:solidFill>
                <a:latin typeface="+mj-lt"/>
              </a:rPr>
              <a:t>for detecting respiratory pathogens (</a:t>
            </a:r>
            <a:r>
              <a:rPr lang="fr-FR" sz="2800" b="0" dirty="0" err="1">
                <a:solidFill>
                  <a:schemeClr val="tx2"/>
                </a:solidFill>
                <a:latin typeface="+mj-lt"/>
              </a:rPr>
              <a:t>rapid</a:t>
            </a:r>
            <a:r>
              <a:rPr lang="fr-FR" sz="2800" b="0" dirty="0">
                <a:solidFill>
                  <a:schemeClr val="tx2"/>
                </a:solidFill>
                <a:latin typeface="+mj-lt"/>
              </a:rPr>
              <a:t> </a:t>
            </a:r>
            <a:r>
              <a:rPr lang="fr-FR" sz="2800" b="0" dirty="0" err="1">
                <a:solidFill>
                  <a:schemeClr val="tx2"/>
                </a:solidFill>
                <a:latin typeface="+mj-lt"/>
              </a:rPr>
              <a:t>antigen</a:t>
            </a:r>
            <a:r>
              <a:rPr lang="fr-FR" sz="2800" b="0" dirty="0">
                <a:solidFill>
                  <a:schemeClr val="tx2"/>
                </a:solidFill>
                <a:latin typeface="+mj-lt"/>
              </a:rPr>
              <a:t>, Prodesse ProFlu PCR, Luminex PCR, DFA, and viral cultures)</a:t>
            </a:r>
            <a:endParaRPr lang="en-US" sz="2800" b="0" dirty="0">
              <a:solidFill>
                <a:schemeClr val="tx2"/>
              </a:solidFill>
              <a:latin typeface="+mj-lt"/>
            </a:endParaRPr>
          </a:p>
        </p:txBody>
      </p:sp>
      <p:grpSp>
        <p:nvGrpSpPr>
          <p:cNvPr id="54" name="Group 53"/>
          <p:cNvGrpSpPr/>
          <p:nvPr/>
        </p:nvGrpSpPr>
        <p:grpSpPr>
          <a:xfrm>
            <a:off x="2024110" y="4968687"/>
            <a:ext cx="5840907" cy="4164088"/>
            <a:chOff x="1676399" y="1809750"/>
            <a:chExt cx="1724251" cy="1775098"/>
          </a:xfrm>
        </p:grpSpPr>
        <p:graphicFrame>
          <p:nvGraphicFramePr>
            <p:cNvPr id="27" name="Chart 26"/>
            <p:cNvGraphicFramePr/>
            <p:nvPr/>
          </p:nvGraphicFramePr>
          <p:xfrm>
            <a:off x="1701073" y="2111494"/>
            <a:ext cx="1683200" cy="1409503"/>
          </p:xfrm>
          <a:graphic>
            <a:graphicData uri="http://schemas.openxmlformats.org/drawingml/2006/chart">
              <c:chart xmlns:c="http://schemas.openxmlformats.org/drawingml/2006/chart" xmlns:r="http://schemas.openxmlformats.org/officeDocument/2006/relationships" r:id="rId3"/>
            </a:graphicData>
          </a:graphic>
        </p:graphicFrame>
        <p:sp>
          <p:nvSpPr>
            <p:cNvPr id="28" name="Rounded Rectangle 27"/>
            <p:cNvSpPr/>
            <p:nvPr/>
          </p:nvSpPr>
          <p:spPr>
            <a:xfrm>
              <a:off x="1676401" y="1809750"/>
              <a:ext cx="1724249" cy="1775098"/>
            </a:xfrm>
            <a:prstGeom prst="roundRect">
              <a:avLst>
                <a:gd name="adj" fmla="val 0"/>
              </a:avLst>
            </a:prstGeom>
            <a:noFill/>
            <a:ln w="19050" cap="flat" cmpd="sng" algn="ctr">
              <a:solidFill>
                <a:schemeClr val="tx2"/>
              </a:solidFill>
              <a:prstDash val="solid"/>
              <a:miter lim="800000"/>
              <a:headEnd/>
              <a:tailEnd/>
            </a:ln>
            <a:effectLst/>
          </p:spPr>
          <p:txBody>
            <a:bodyPr vert="horz" wrap="square" lIns="182880" tIns="91440" rIns="182880" bIns="91440" numCol="1" anchor="ctr" anchorCtr="0" compatLnSpc="1">
              <a:prstTxWarp prst="textNoShape">
                <a:avLst/>
              </a:prstTxWarp>
            </a:bodyPr>
            <a:lstStyle/>
            <a:p>
              <a:pPr>
                <a:buClr>
                  <a:srgbClr val="DF624F">
                    <a:lumMod val="50000"/>
                  </a:srgbClr>
                </a:buClr>
                <a:defRPr/>
              </a:pPr>
              <a:endParaRPr lang="en-US" sz="2800" kern="0" dirty="0">
                <a:solidFill>
                  <a:srgbClr val="000000"/>
                </a:solidFill>
                <a:latin typeface="+mj-lt"/>
              </a:endParaRPr>
            </a:p>
          </p:txBody>
        </p:sp>
        <p:sp>
          <p:nvSpPr>
            <p:cNvPr id="29" name="TextBox 28"/>
            <p:cNvSpPr txBox="1"/>
            <p:nvPr/>
          </p:nvSpPr>
          <p:spPr>
            <a:xfrm>
              <a:off x="1676399" y="1880125"/>
              <a:ext cx="1723902" cy="170562"/>
            </a:xfrm>
            <a:prstGeom prst="rect">
              <a:avLst/>
            </a:prstGeom>
            <a:noFill/>
          </p:spPr>
          <p:txBody>
            <a:bodyPr wrap="square" rtlCol="0">
              <a:spAutoFit/>
            </a:bodyPr>
            <a:lstStyle/>
            <a:p>
              <a:pPr algn="ctr"/>
              <a:r>
                <a:rPr lang="en-US" sz="2000" b="1" dirty="0">
                  <a:solidFill>
                    <a:srgbClr val="000000"/>
                  </a:solidFill>
                  <a:latin typeface="+mj-lt"/>
                </a:rPr>
                <a:t>Use of Antibiotics</a:t>
              </a:r>
            </a:p>
          </p:txBody>
        </p:sp>
      </p:grpSp>
      <p:grpSp>
        <p:nvGrpSpPr>
          <p:cNvPr id="30" name="Group 29"/>
          <p:cNvGrpSpPr/>
          <p:nvPr/>
        </p:nvGrpSpPr>
        <p:grpSpPr>
          <a:xfrm>
            <a:off x="8397430" y="4968685"/>
            <a:ext cx="7395957" cy="4164089"/>
            <a:chOff x="2984102" y="2411901"/>
            <a:chExt cx="3279720" cy="2474383"/>
          </a:xfrm>
        </p:grpSpPr>
        <p:grpSp>
          <p:nvGrpSpPr>
            <p:cNvPr id="31" name="Group 30"/>
            <p:cNvGrpSpPr/>
            <p:nvPr/>
          </p:nvGrpSpPr>
          <p:grpSpPr>
            <a:xfrm>
              <a:off x="2984102" y="2510000"/>
              <a:ext cx="3279720" cy="1966865"/>
              <a:chOff x="3387527" y="2510000"/>
              <a:chExt cx="3279721" cy="1966865"/>
            </a:xfrm>
          </p:grpSpPr>
          <p:grpSp>
            <p:nvGrpSpPr>
              <p:cNvPr id="33" name="Group 32"/>
              <p:cNvGrpSpPr/>
              <p:nvPr/>
            </p:nvGrpSpPr>
            <p:grpSpPr>
              <a:xfrm>
                <a:off x="3791795" y="3023845"/>
                <a:ext cx="1173830" cy="1344913"/>
                <a:chOff x="3714877" y="2480557"/>
                <a:chExt cx="1173830" cy="1344913"/>
              </a:xfrm>
            </p:grpSpPr>
            <p:graphicFrame>
              <p:nvGraphicFramePr>
                <p:cNvPr id="41" name="Chart 40"/>
                <p:cNvGraphicFramePr/>
                <p:nvPr/>
              </p:nvGraphicFramePr>
              <p:xfrm>
                <a:off x="3714877" y="2480557"/>
                <a:ext cx="1173830" cy="1344913"/>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p:cNvSpPr txBox="1"/>
                <p:nvPr/>
              </p:nvSpPr>
              <p:spPr>
                <a:xfrm>
                  <a:off x="3962495" y="2748464"/>
                  <a:ext cx="609600" cy="201175"/>
                </a:xfrm>
                <a:prstGeom prst="rect">
                  <a:avLst/>
                </a:prstGeom>
                <a:noFill/>
              </p:spPr>
              <p:txBody>
                <a:bodyPr wrap="square" rtlCol="0">
                  <a:spAutoFit/>
                </a:bodyPr>
                <a:lstStyle/>
                <a:p>
                  <a:pPr algn="ctr">
                    <a:defRPr/>
                  </a:pPr>
                  <a:r>
                    <a:rPr lang="en-US" sz="1600" kern="0" dirty="0">
                      <a:solidFill>
                        <a:srgbClr val="FFFFFF"/>
                      </a:solidFill>
                      <a:latin typeface="+mj-lt"/>
                    </a:rPr>
                    <a:t>Not used</a:t>
                  </a:r>
                </a:p>
              </p:txBody>
            </p:sp>
            <p:sp>
              <p:nvSpPr>
                <p:cNvPr id="43" name="TextBox 42"/>
                <p:cNvSpPr txBox="1"/>
                <p:nvPr/>
              </p:nvSpPr>
              <p:spPr>
                <a:xfrm>
                  <a:off x="4110682" y="3153161"/>
                  <a:ext cx="609600" cy="219464"/>
                </a:xfrm>
                <a:prstGeom prst="rect">
                  <a:avLst/>
                </a:prstGeom>
                <a:noFill/>
              </p:spPr>
              <p:txBody>
                <a:bodyPr wrap="square" rtlCol="0">
                  <a:spAutoFit/>
                </a:bodyPr>
                <a:lstStyle/>
                <a:p>
                  <a:pPr>
                    <a:defRPr/>
                  </a:pPr>
                  <a:r>
                    <a:rPr lang="en-US" sz="1800" kern="0" dirty="0">
                      <a:solidFill>
                        <a:srgbClr val="FFFFFF"/>
                      </a:solidFill>
                      <a:latin typeface="+mj-lt"/>
                    </a:rPr>
                    <a:t>Used</a:t>
                  </a:r>
                </a:p>
              </p:txBody>
            </p:sp>
          </p:grpSp>
          <p:grpSp>
            <p:nvGrpSpPr>
              <p:cNvPr id="34" name="Group 33"/>
              <p:cNvGrpSpPr/>
              <p:nvPr/>
            </p:nvGrpSpPr>
            <p:grpSpPr>
              <a:xfrm>
                <a:off x="4900626" y="3025548"/>
                <a:ext cx="1690587" cy="1344913"/>
                <a:chOff x="5522978" y="2562942"/>
                <a:chExt cx="1690587" cy="1344913"/>
              </a:xfrm>
            </p:grpSpPr>
            <p:graphicFrame>
              <p:nvGraphicFramePr>
                <p:cNvPr id="38" name="Chart 37"/>
                <p:cNvGraphicFramePr/>
                <p:nvPr/>
              </p:nvGraphicFramePr>
              <p:xfrm>
                <a:off x="5522978" y="2562942"/>
                <a:ext cx="1690587" cy="1344913"/>
              </p:xfrm>
              <a:graphic>
                <a:graphicData uri="http://schemas.openxmlformats.org/drawingml/2006/chart">
                  <c:chart xmlns:c="http://schemas.openxmlformats.org/drawingml/2006/chart" xmlns:r="http://schemas.openxmlformats.org/officeDocument/2006/relationships" r:id="rId5"/>
                </a:graphicData>
              </a:graphic>
            </p:graphicFrame>
            <p:sp>
              <p:nvSpPr>
                <p:cNvPr id="39" name="TextBox 38"/>
                <p:cNvSpPr txBox="1"/>
                <p:nvPr/>
              </p:nvSpPr>
              <p:spPr>
                <a:xfrm>
                  <a:off x="6012349" y="2882233"/>
                  <a:ext cx="609602" cy="201175"/>
                </a:xfrm>
                <a:prstGeom prst="rect">
                  <a:avLst/>
                </a:prstGeom>
                <a:noFill/>
              </p:spPr>
              <p:txBody>
                <a:bodyPr wrap="square" rtlCol="0">
                  <a:spAutoFit/>
                </a:bodyPr>
                <a:lstStyle/>
                <a:p>
                  <a:pPr algn="ctr">
                    <a:defRPr/>
                  </a:pPr>
                  <a:r>
                    <a:rPr lang="en-US" sz="1600" kern="0" dirty="0">
                      <a:solidFill>
                        <a:srgbClr val="FFFFFF"/>
                      </a:solidFill>
                      <a:latin typeface="+mj-lt"/>
                    </a:rPr>
                    <a:t>Not used</a:t>
                  </a:r>
                </a:p>
              </p:txBody>
            </p:sp>
            <p:sp>
              <p:nvSpPr>
                <p:cNvPr id="40" name="TextBox 39"/>
                <p:cNvSpPr txBox="1"/>
                <p:nvPr/>
              </p:nvSpPr>
              <p:spPr>
                <a:xfrm>
                  <a:off x="6299163" y="3253824"/>
                  <a:ext cx="609602" cy="201175"/>
                </a:xfrm>
                <a:prstGeom prst="rect">
                  <a:avLst/>
                </a:prstGeom>
                <a:noFill/>
              </p:spPr>
              <p:txBody>
                <a:bodyPr wrap="square" rtlCol="0">
                  <a:spAutoFit/>
                </a:bodyPr>
                <a:lstStyle/>
                <a:p>
                  <a:pPr>
                    <a:defRPr/>
                  </a:pPr>
                  <a:r>
                    <a:rPr lang="en-US" sz="1600" kern="0" dirty="0">
                      <a:solidFill>
                        <a:srgbClr val="FFFFFF"/>
                      </a:solidFill>
                      <a:latin typeface="+mj-lt"/>
                    </a:rPr>
                    <a:t>Used</a:t>
                  </a:r>
                </a:p>
              </p:txBody>
            </p:sp>
          </p:grpSp>
          <p:sp>
            <p:nvSpPr>
              <p:cNvPr id="35" name="TextBox 34"/>
              <p:cNvSpPr txBox="1"/>
              <p:nvPr/>
            </p:nvSpPr>
            <p:spPr>
              <a:xfrm>
                <a:off x="3387527" y="2510000"/>
                <a:ext cx="3279721" cy="237753"/>
              </a:xfrm>
              <a:prstGeom prst="rect">
                <a:avLst/>
              </a:prstGeom>
              <a:noFill/>
            </p:spPr>
            <p:txBody>
              <a:bodyPr wrap="square" rtlCol="0">
                <a:spAutoFit/>
              </a:bodyPr>
              <a:lstStyle/>
              <a:p>
                <a:pPr algn="ctr"/>
                <a:r>
                  <a:rPr lang="en-US" sz="2000" b="1" dirty="0">
                    <a:solidFill>
                      <a:srgbClr val="000000"/>
                    </a:solidFill>
                    <a:latin typeface="+mj-lt"/>
                  </a:rPr>
                  <a:t>Utilization of Chest Radiographs</a:t>
                </a:r>
              </a:p>
            </p:txBody>
          </p:sp>
          <p:sp>
            <p:nvSpPr>
              <p:cNvPr id="36" name="TextBox 35"/>
              <p:cNvSpPr txBox="1"/>
              <p:nvPr/>
            </p:nvSpPr>
            <p:spPr>
              <a:xfrm>
                <a:off x="3514280" y="4239869"/>
                <a:ext cx="1583786" cy="219464"/>
              </a:xfrm>
              <a:prstGeom prst="rect">
                <a:avLst/>
              </a:prstGeom>
              <a:noFill/>
            </p:spPr>
            <p:txBody>
              <a:bodyPr wrap="square" rtlCol="0">
                <a:spAutoFit/>
              </a:bodyPr>
              <a:lstStyle/>
              <a:p>
                <a:pPr algn="ctr"/>
                <a:r>
                  <a:rPr lang="en-US" sz="1800" dirty="0">
                    <a:solidFill>
                      <a:srgbClr val="000000"/>
                    </a:solidFill>
                    <a:latin typeface="+mj-lt"/>
                  </a:rPr>
                  <a:t>Standard Testing</a:t>
                </a:r>
              </a:p>
            </p:txBody>
          </p:sp>
          <p:sp>
            <p:nvSpPr>
              <p:cNvPr id="37" name="TextBox 36"/>
              <p:cNvSpPr txBox="1"/>
              <p:nvPr/>
            </p:nvSpPr>
            <p:spPr>
              <a:xfrm>
                <a:off x="4946319" y="4257401"/>
                <a:ext cx="1583786" cy="219464"/>
              </a:xfrm>
              <a:prstGeom prst="rect">
                <a:avLst/>
              </a:prstGeom>
              <a:noFill/>
            </p:spPr>
            <p:txBody>
              <a:bodyPr wrap="square" rtlCol="0">
                <a:spAutoFit/>
              </a:bodyPr>
              <a:lstStyle/>
              <a:p>
                <a:pPr algn="ctr"/>
                <a:r>
                  <a:rPr lang="en-US" sz="1800" dirty="0">
                    <a:solidFill>
                      <a:srgbClr val="000000"/>
                    </a:solidFill>
                    <a:latin typeface="+mj-lt"/>
                  </a:rPr>
                  <a:t>Rapid Multiplex PCR</a:t>
                </a:r>
              </a:p>
            </p:txBody>
          </p:sp>
        </p:grpSp>
        <p:sp>
          <p:nvSpPr>
            <p:cNvPr id="32" name="Rounded Rectangle 31"/>
            <p:cNvSpPr/>
            <p:nvPr/>
          </p:nvSpPr>
          <p:spPr>
            <a:xfrm>
              <a:off x="2984102" y="2411901"/>
              <a:ext cx="3279719" cy="2474383"/>
            </a:xfrm>
            <a:prstGeom prst="roundRect">
              <a:avLst>
                <a:gd name="adj" fmla="val 0"/>
              </a:avLst>
            </a:prstGeom>
            <a:noFill/>
            <a:ln w="19050" cap="flat" cmpd="sng" algn="ctr">
              <a:solidFill>
                <a:schemeClr val="tx2"/>
              </a:solidFill>
              <a:prstDash val="solid"/>
              <a:miter lim="800000"/>
              <a:headEnd/>
              <a:tailEnd/>
            </a:ln>
            <a:effectLst/>
          </p:spPr>
          <p:txBody>
            <a:bodyPr vert="horz" wrap="square" lIns="182880" tIns="91440" rIns="182880" bIns="91440" numCol="1" anchor="ctr" anchorCtr="0" compatLnSpc="1">
              <a:prstTxWarp prst="textNoShape">
                <a:avLst/>
              </a:prstTxWarp>
            </a:bodyPr>
            <a:lstStyle/>
            <a:p>
              <a:pPr>
                <a:buClr>
                  <a:srgbClr val="DF624F">
                    <a:lumMod val="50000"/>
                  </a:srgbClr>
                </a:buClr>
                <a:defRPr/>
              </a:pPr>
              <a:endParaRPr lang="en-US" sz="2800" kern="0" dirty="0">
                <a:solidFill>
                  <a:srgbClr val="000000"/>
                </a:solidFill>
                <a:latin typeface="+mj-lt"/>
              </a:endParaRPr>
            </a:p>
          </p:txBody>
        </p:sp>
      </p:grpSp>
      <p:grpSp>
        <p:nvGrpSpPr>
          <p:cNvPr id="44" name="Group 43"/>
          <p:cNvGrpSpPr/>
          <p:nvPr/>
        </p:nvGrpSpPr>
        <p:grpSpPr>
          <a:xfrm>
            <a:off x="16349358" y="4968687"/>
            <a:ext cx="6050517" cy="4164088"/>
            <a:chOff x="6338047" y="2411901"/>
            <a:chExt cx="2683087" cy="2474383"/>
          </a:xfrm>
        </p:grpSpPr>
        <p:graphicFrame>
          <p:nvGraphicFramePr>
            <p:cNvPr id="45" name="Chart 44"/>
            <p:cNvGraphicFramePr/>
            <p:nvPr/>
          </p:nvGraphicFramePr>
          <p:xfrm>
            <a:off x="6338047" y="2897404"/>
            <a:ext cx="2504138" cy="1964765"/>
          </p:xfrm>
          <a:graphic>
            <a:graphicData uri="http://schemas.openxmlformats.org/drawingml/2006/chart">
              <c:chart xmlns:c="http://schemas.openxmlformats.org/drawingml/2006/chart" xmlns:r="http://schemas.openxmlformats.org/officeDocument/2006/relationships" r:id="rId6"/>
            </a:graphicData>
          </a:graphic>
        </p:graphicFrame>
        <p:sp>
          <p:nvSpPr>
            <p:cNvPr id="46" name="Rounded Rectangle 45"/>
            <p:cNvSpPr/>
            <p:nvPr/>
          </p:nvSpPr>
          <p:spPr>
            <a:xfrm>
              <a:off x="6338048" y="2411901"/>
              <a:ext cx="2683086" cy="2474383"/>
            </a:xfrm>
            <a:prstGeom prst="roundRect">
              <a:avLst>
                <a:gd name="adj" fmla="val 0"/>
              </a:avLst>
            </a:prstGeom>
            <a:noFill/>
            <a:ln w="19050" cap="flat" cmpd="sng" algn="ctr">
              <a:solidFill>
                <a:schemeClr val="tx2"/>
              </a:solidFill>
              <a:prstDash val="solid"/>
              <a:miter lim="800000"/>
              <a:headEnd/>
              <a:tailEnd/>
            </a:ln>
            <a:effectLst/>
          </p:spPr>
          <p:txBody>
            <a:bodyPr vert="horz" wrap="square" lIns="182880" tIns="91440" rIns="182880" bIns="91440" numCol="1" anchor="ctr" anchorCtr="0" compatLnSpc="1">
              <a:prstTxWarp prst="textNoShape">
                <a:avLst/>
              </a:prstTxWarp>
            </a:bodyPr>
            <a:lstStyle/>
            <a:p>
              <a:pPr>
                <a:buClr>
                  <a:srgbClr val="DF624F">
                    <a:lumMod val="50000"/>
                  </a:srgbClr>
                </a:buClr>
                <a:defRPr/>
              </a:pPr>
              <a:endParaRPr lang="en-US" sz="2800" kern="0" dirty="0">
                <a:solidFill>
                  <a:srgbClr val="000000"/>
                </a:solidFill>
                <a:latin typeface="+mj-lt"/>
              </a:endParaRPr>
            </a:p>
          </p:txBody>
        </p:sp>
      </p:grpSp>
      <p:sp>
        <p:nvSpPr>
          <p:cNvPr id="47" name="TextBox 46"/>
          <p:cNvSpPr txBox="1"/>
          <p:nvPr/>
        </p:nvSpPr>
        <p:spPr>
          <a:xfrm>
            <a:off x="16355303" y="4982656"/>
            <a:ext cx="6051693" cy="584775"/>
          </a:xfrm>
          <a:prstGeom prst="rect">
            <a:avLst/>
          </a:prstGeom>
          <a:noFill/>
        </p:spPr>
        <p:txBody>
          <a:bodyPr wrap="square" lIns="0" tIns="0" rIns="0" bIns="0" rtlCol="0">
            <a:spAutoFit/>
          </a:bodyPr>
          <a:lstStyle/>
          <a:p>
            <a:pPr algn="ctr"/>
            <a:r>
              <a:rPr lang="en-US" sz="2000" b="1" dirty="0">
                <a:solidFill>
                  <a:srgbClr val="000000"/>
                </a:solidFill>
                <a:latin typeface="+mj-lt"/>
              </a:rPr>
              <a:t>Patients Placed on Isolation Precautions </a:t>
            </a:r>
            <a:br>
              <a:rPr lang="en-US" sz="2000" b="1" dirty="0">
                <a:solidFill>
                  <a:srgbClr val="000000"/>
                </a:solidFill>
                <a:latin typeface="+mj-lt"/>
              </a:rPr>
            </a:br>
            <a:r>
              <a:rPr lang="en-US" sz="1800" b="1" dirty="0">
                <a:solidFill>
                  <a:srgbClr val="000000"/>
                </a:solidFill>
                <a:latin typeface="+mj-lt"/>
              </a:rPr>
              <a:t>(Within First 2 Hospitalization Days)</a:t>
            </a:r>
          </a:p>
        </p:txBody>
      </p:sp>
      <p:sp>
        <p:nvSpPr>
          <p:cNvPr id="55" name="TextBox 54"/>
          <p:cNvSpPr txBox="1"/>
          <p:nvPr/>
        </p:nvSpPr>
        <p:spPr>
          <a:xfrm>
            <a:off x="11282071" y="5657100"/>
            <a:ext cx="1846669" cy="338554"/>
          </a:xfrm>
          <a:prstGeom prst="rect">
            <a:avLst/>
          </a:prstGeom>
          <a:noFill/>
        </p:spPr>
        <p:txBody>
          <a:bodyPr wrap="square" rtlCol="0">
            <a:spAutoFit/>
          </a:bodyPr>
          <a:lstStyle/>
          <a:p>
            <a:pPr algn="ctr"/>
            <a:r>
              <a:rPr lang="en-US" sz="1600" i="1" dirty="0">
                <a:solidFill>
                  <a:srgbClr val="000000"/>
                </a:solidFill>
                <a:latin typeface="+mj-lt"/>
              </a:rPr>
              <a:t>p</a:t>
            </a:r>
            <a:r>
              <a:rPr lang="en-US" sz="1600" dirty="0">
                <a:solidFill>
                  <a:srgbClr val="000000"/>
                </a:solidFill>
                <a:latin typeface="+mj-lt"/>
              </a:rPr>
              <a:t>&lt;0.01</a:t>
            </a:r>
          </a:p>
        </p:txBody>
      </p:sp>
      <p:sp>
        <p:nvSpPr>
          <p:cNvPr id="56" name="Right Bracket 55"/>
          <p:cNvSpPr/>
          <p:nvPr/>
        </p:nvSpPr>
        <p:spPr bwMode="auto">
          <a:xfrm rot="16200000">
            <a:off x="12104939" y="4610576"/>
            <a:ext cx="107248" cy="3097552"/>
          </a:xfrm>
          <a:prstGeom prst="rightBracket">
            <a:avLst>
              <a:gd name="adj" fmla="val 0"/>
            </a:avLst>
          </a:prstGeom>
          <a:no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82880" tIns="91440" rIns="182880" bIns="91440" numCol="1" rtlCol="0" anchor="t" anchorCtr="0" compatLnSpc="1">
            <a:prstTxWarp prst="textNoShape">
              <a:avLst/>
            </a:prstTxWarp>
          </a:bodyPr>
          <a:lstStyle/>
          <a:p>
            <a:pPr eaLnBrk="0" hangingPunct="0"/>
            <a:endParaRPr lang="en-US" sz="4800">
              <a:solidFill>
                <a:srgbClr val="000000"/>
              </a:solidFill>
              <a:latin typeface="+mj-lt"/>
            </a:endParaRPr>
          </a:p>
        </p:txBody>
      </p:sp>
      <p:sp>
        <p:nvSpPr>
          <p:cNvPr id="57" name="TextBox 56"/>
          <p:cNvSpPr txBox="1"/>
          <p:nvPr/>
        </p:nvSpPr>
        <p:spPr>
          <a:xfrm>
            <a:off x="18849170" y="5774252"/>
            <a:ext cx="1846669" cy="338554"/>
          </a:xfrm>
          <a:prstGeom prst="rect">
            <a:avLst/>
          </a:prstGeom>
          <a:noFill/>
        </p:spPr>
        <p:txBody>
          <a:bodyPr wrap="square" rtlCol="0">
            <a:spAutoFit/>
          </a:bodyPr>
          <a:lstStyle/>
          <a:p>
            <a:pPr algn="ctr"/>
            <a:r>
              <a:rPr lang="en-US" sz="1600" i="1" dirty="0">
                <a:solidFill>
                  <a:srgbClr val="000000"/>
                </a:solidFill>
                <a:latin typeface="+mj-lt"/>
              </a:rPr>
              <a:t>p</a:t>
            </a:r>
            <a:r>
              <a:rPr lang="en-US" sz="1600" dirty="0">
                <a:solidFill>
                  <a:srgbClr val="000000"/>
                </a:solidFill>
                <a:latin typeface="+mj-lt"/>
              </a:rPr>
              <a:t>&lt;0.01</a:t>
            </a:r>
          </a:p>
        </p:txBody>
      </p:sp>
      <p:sp>
        <p:nvSpPr>
          <p:cNvPr id="58" name="Right Bracket 57"/>
          <p:cNvSpPr/>
          <p:nvPr/>
        </p:nvSpPr>
        <p:spPr bwMode="auto">
          <a:xfrm rot="16200000">
            <a:off x="19672040" y="5105028"/>
            <a:ext cx="107248" cy="2323149"/>
          </a:xfrm>
          <a:prstGeom prst="rightBracket">
            <a:avLst>
              <a:gd name="adj" fmla="val 0"/>
            </a:avLst>
          </a:prstGeom>
          <a:no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82880" tIns="91440" rIns="182880" bIns="91440" numCol="1" rtlCol="0" anchor="t" anchorCtr="0" compatLnSpc="1">
            <a:prstTxWarp prst="textNoShape">
              <a:avLst/>
            </a:prstTxWarp>
          </a:bodyPr>
          <a:lstStyle/>
          <a:p>
            <a:pPr eaLnBrk="0" hangingPunct="0"/>
            <a:endParaRPr lang="en-US" sz="4800">
              <a:solidFill>
                <a:srgbClr val="000000"/>
              </a:solidFill>
              <a:latin typeface="+mj-lt"/>
            </a:endParaRPr>
          </a:p>
        </p:txBody>
      </p:sp>
      <p:sp>
        <p:nvSpPr>
          <p:cNvPr id="59" name="TextBox 58"/>
          <p:cNvSpPr txBox="1"/>
          <p:nvPr/>
        </p:nvSpPr>
        <p:spPr>
          <a:xfrm>
            <a:off x="4587439" y="5657100"/>
            <a:ext cx="1846669" cy="338554"/>
          </a:xfrm>
          <a:prstGeom prst="rect">
            <a:avLst/>
          </a:prstGeom>
          <a:noFill/>
        </p:spPr>
        <p:txBody>
          <a:bodyPr wrap="square" rtlCol="0">
            <a:spAutoFit/>
          </a:bodyPr>
          <a:lstStyle/>
          <a:p>
            <a:pPr algn="ctr"/>
            <a:r>
              <a:rPr lang="en-US" sz="1600" i="1" dirty="0">
                <a:solidFill>
                  <a:srgbClr val="000000"/>
                </a:solidFill>
                <a:latin typeface="+mj-lt"/>
              </a:rPr>
              <a:t>p</a:t>
            </a:r>
            <a:r>
              <a:rPr lang="en-US" sz="1600" dirty="0">
                <a:solidFill>
                  <a:srgbClr val="000000"/>
                </a:solidFill>
                <a:latin typeface="+mj-lt"/>
              </a:rPr>
              <a:t>&lt;0.01</a:t>
            </a:r>
          </a:p>
        </p:txBody>
      </p:sp>
      <p:sp>
        <p:nvSpPr>
          <p:cNvPr id="60" name="Right Bracket 59"/>
          <p:cNvSpPr/>
          <p:nvPr/>
        </p:nvSpPr>
        <p:spPr bwMode="auto">
          <a:xfrm rot="16200000">
            <a:off x="5503995" y="5051922"/>
            <a:ext cx="107248" cy="2323149"/>
          </a:xfrm>
          <a:prstGeom prst="rightBracket">
            <a:avLst>
              <a:gd name="adj" fmla="val 0"/>
            </a:avLst>
          </a:prstGeom>
          <a:no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82880" tIns="91440" rIns="182880" bIns="91440" numCol="1" rtlCol="0" anchor="t" anchorCtr="0" compatLnSpc="1">
            <a:prstTxWarp prst="textNoShape">
              <a:avLst/>
            </a:prstTxWarp>
          </a:bodyPr>
          <a:lstStyle/>
          <a:p>
            <a:pPr eaLnBrk="0" hangingPunct="0"/>
            <a:endParaRPr lang="en-US" sz="4800">
              <a:solidFill>
                <a:srgbClr val="000000"/>
              </a:solidFill>
              <a:latin typeface="+mj-lt"/>
            </a:endParaRPr>
          </a:p>
        </p:txBody>
      </p:sp>
      <p:sp>
        <p:nvSpPr>
          <p:cNvPr id="48" name="TextBox 20"/>
          <p:cNvSpPr txBox="1">
            <a:spLocks noChangeArrowheads="1"/>
          </p:cNvSpPr>
          <p:nvPr/>
        </p:nvSpPr>
        <p:spPr bwMode="auto">
          <a:xfrm>
            <a:off x="1246730" y="13161738"/>
            <a:ext cx="10519587" cy="246221"/>
          </a:xfrm>
          <a:prstGeom prst="rect">
            <a:avLst/>
          </a:prstGeom>
          <a:noFill/>
          <a:ln w="9525">
            <a:noFill/>
            <a:miter lim="800000"/>
            <a:headEnd/>
            <a:tailEnd/>
          </a:ln>
        </p:spPr>
        <p:txBody>
          <a:bodyPr wrap="square" lIns="0" tIns="0" rIns="0" bIns="0" anchor="b">
            <a:spAutoFit/>
          </a:bodyPr>
          <a:lstStyle/>
          <a:p>
            <a:pPr marL="342906" indent="-342906">
              <a:lnSpc>
                <a:spcPct val="80000"/>
              </a:lnSpc>
              <a:spcBef>
                <a:spcPts val="477"/>
              </a:spcBef>
            </a:pPr>
            <a:r>
              <a:rPr lang="en-US" sz="2000" dirty="0">
                <a:solidFill>
                  <a:schemeClr val="bg1">
                    <a:lumMod val="50000"/>
                  </a:schemeClr>
                </a:solidFill>
                <a:latin typeface="+mj-lt"/>
              </a:rPr>
              <a:t>	</a:t>
            </a:r>
            <a:r>
              <a:rPr lang="da-DK" sz="2000" dirty="0">
                <a:solidFill>
                  <a:schemeClr val="bg1">
                    <a:lumMod val="50000"/>
                  </a:schemeClr>
                </a:solidFill>
                <a:latin typeface="+mj-lt"/>
              </a:rPr>
              <a:t>Subramony A et al. J Pediatr. 2016; doi:10.1016/j.jpeds.2016.02.050.</a:t>
            </a:r>
          </a:p>
        </p:txBody>
      </p:sp>
      <p:sp>
        <p:nvSpPr>
          <p:cNvPr id="49" name="Title 3"/>
          <p:cNvSpPr txBox="1">
            <a:spLocks/>
          </p:cNvSpPr>
          <p:nvPr/>
        </p:nvSpPr>
        <p:spPr bwMode="auto">
          <a:xfrm>
            <a:off x="851318" y="107428"/>
            <a:ext cx="23535857" cy="2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6400" b="1" dirty="0">
                <a:solidFill>
                  <a:schemeClr val="tx2"/>
                </a:solidFill>
                <a:latin typeface="+mj-lt"/>
                <a:ea typeface="ＭＳ Ｐゴシック" pitchFamily="34" charset="-128"/>
              </a:rPr>
              <a:t>Impact of a Respiratory Multiplex PCR Assay on Healthcare Resource Utilization for Pediatric Inpatients</a:t>
            </a:r>
          </a:p>
        </p:txBody>
      </p:sp>
    </p:spTree>
    <p:extLst>
      <p:ext uri="{BB962C8B-B14F-4D97-AF65-F5344CB8AC3E}">
        <p14:creationId xmlns:p14="http://schemas.microsoft.com/office/powerpoint/2010/main" val="147544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9521" y="0"/>
            <a:ext cx="21631642" cy="1933298"/>
          </a:xfrm>
        </p:spPr>
        <p:txBody>
          <a:bodyPr>
            <a:normAutofit/>
          </a:bodyPr>
          <a:lstStyle/>
          <a:p>
            <a:pPr algn="ctr"/>
            <a:r>
              <a:rPr lang="en-US" sz="8533" dirty="0"/>
              <a:t>Sepsis Mortality and Costs</a:t>
            </a:r>
          </a:p>
        </p:txBody>
      </p:sp>
      <p:sp>
        <p:nvSpPr>
          <p:cNvPr id="2" name="Content Placeholder 1"/>
          <p:cNvSpPr>
            <a:spLocks noGrp="1"/>
          </p:cNvSpPr>
          <p:nvPr>
            <p:ph idx="4294967295"/>
          </p:nvPr>
        </p:nvSpPr>
        <p:spPr>
          <a:xfrm>
            <a:off x="1470024" y="2765914"/>
            <a:ext cx="21447125" cy="8729663"/>
          </a:xfrm>
        </p:spPr>
        <p:txBody>
          <a:bodyPr>
            <a:normAutofit fontScale="62500" lnSpcReduction="20000"/>
          </a:bodyPr>
          <a:lstStyle/>
          <a:p>
            <a:pPr>
              <a:lnSpc>
                <a:spcPct val="120000"/>
              </a:lnSpc>
              <a:buClr>
                <a:schemeClr val="tx2"/>
              </a:buClr>
              <a:buFont typeface="Arial" panose="020B0604020202020204" pitchFamily="34" charset="0"/>
              <a:buChar char="•"/>
            </a:pPr>
            <a:r>
              <a:rPr lang="en-US" sz="5600" dirty="0">
                <a:latin typeface="+mj-lt"/>
              </a:rPr>
              <a:t>Septicemia remains</a:t>
            </a:r>
            <a:r>
              <a:rPr lang="en-US" sz="5600" b="1" dirty="0">
                <a:latin typeface="+mj-lt"/>
              </a:rPr>
              <a:t> a leading cause of death</a:t>
            </a:r>
            <a:r>
              <a:rPr lang="en-US" sz="5600" dirty="0">
                <a:latin typeface="+mj-lt"/>
              </a:rPr>
              <a:t> in both adults and infants in the United States and is the leading cause of death in non-cardiac ICUs</a:t>
            </a:r>
            <a:r>
              <a:rPr lang="en-US" sz="5600" baseline="30000" dirty="0">
                <a:latin typeface="+mj-lt"/>
              </a:rPr>
              <a:t>1,2</a:t>
            </a:r>
          </a:p>
          <a:p>
            <a:pPr>
              <a:lnSpc>
                <a:spcPct val="120000"/>
              </a:lnSpc>
              <a:buClr>
                <a:schemeClr val="tx2"/>
              </a:buClr>
              <a:buFont typeface="Arial" panose="020B0604020202020204" pitchFamily="34" charset="0"/>
              <a:buChar char="•"/>
            </a:pPr>
            <a:r>
              <a:rPr lang="en-US" sz="5600" dirty="0">
                <a:latin typeface="+mj-lt"/>
              </a:rPr>
              <a:t>Sepsis-related mortality is</a:t>
            </a:r>
            <a:r>
              <a:rPr lang="en-US" sz="5600" b="1" dirty="0">
                <a:latin typeface="+mj-lt"/>
              </a:rPr>
              <a:t> &gt;40%</a:t>
            </a:r>
            <a:r>
              <a:rPr lang="en-US" sz="5600" baseline="30000" dirty="0">
                <a:latin typeface="+mj-lt"/>
              </a:rPr>
              <a:t>2</a:t>
            </a:r>
          </a:p>
          <a:p>
            <a:pPr>
              <a:lnSpc>
                <a:spcPct val="120000"/>
              </a:lnSpc>
              <a:buClr>
                <a:schemeClr val="tx2"/>
              </a:buClr>
              <a:buFont typeface="Arial" panose="020B0604020202020204" pitchFamily="34" charset="0"/>
              <a:buChar char="•"/>
            </a:pPr>
            <a:r>
              <a:rPr lang="en-US" sz="5600" dirty="0">
                <a:latin typeface="+mj-lt"/>
              </a:rPr>
              <a:t>In the United States, there are </a:t>
            </a:r>
            <a:r>
              <a:rPr lang="en-US" sz="5600" b="1" dirty="0">
                <a:latin typeface="+mj-lt"/>
              </a:rPr>
              <a:t>&gt;1.1 million</a:t>
            </a:r>
            <a:r>
              <a:rPr lang="en-US" sz="5600" dirty="0">
                <a:latin typeface="+mj-lt"/>
              </a:rPr>
              <a:t> cases of sepsis per year, </a:t>
            </a:r>
            <a:br>
              <a:rPr lang="en-US" sz="5600" dirty="0">
                <a:latin typeface="+mj-lt"/>
              </a:rPr>
            </a:br>
            <a:r>
              <a:rPr lang="en-US" sz="5600" dirty="0">
                <a:latin typeface="+mj-lt"/>
              </a:rPr>
              <a:t>at an annual cost of </a:t>
            </a:r>
            <a:r>
              <a:rPr lang="en-US" sz="5600" b="1" dirty="0">
                <a:latin typeface="+mj-lt"/>
              </a:rPr>
              <a:t>$24.3 billion</a:t>
            </a:r>
            <a:r>
              <a:rPr lang="en-US" sz="5600" baseline="30000" dirty="0">
                <a:latin typeface="+mj-lt"/>
              </a:rPr>
              <a:t>2</a:t>
            </a:r>
            <a:endParaRPr lang="en-US" sz="3467" b="1" dirty="0">
              <a:latin typeface="+mj-lt"/>
            </a:endParaRPr>
          </a:p>
          <a:p>
            <a:pPr>
              <a:lnSpc>
                <a:spcPct val="120000"/>
              </a:lnSpc>
              <a:buClr>
                <a:schemeClr val="tx2"/>
              </a:buClr>
            </a:pPr>
            <a:r>
              <a:rPr lang="en-US" sz="5867" b="1" dirty="0">
                <a:latin typeface="+mj-lt"/>
              </a:rPr>
              <a:t>Populations at risk</a:t>
            </a:r>
            <a:r>
              <a:rPr lang="en-US" sz="5867" b="1" baseline="30000" dirty="0">
                <a:latin typeface="+mj-lt"/>
              </a:rPr>
              <a:t>2,3</a:t>
            </a:r>
            <a:endParaRPr lang="en-US" sz="5867" b="1" dirty="0">
              <a:latin typeface="+mj-lt"/>
            </a:endParaRPr>
          </a:p>
          <a:p>
            <a:pPr lvl="1">
              <a:lnSpc>
                <a:spcPct val="120000"/>
              </a:lnSpc>
              <a:spcBef>
                <a:spcPts val="200"/>
              </a:spcBef>
              <a:buClr>
                <a:schemeClr val="tx2"/>
              </a:buClr>
            </a:pPr>
            <a:r>
              <a:rPr lang="en-US" sz="5600" dirty="0">
                <a:solidFill>
                  <a:schemeClr val="tx2"/>
                </a:solidFill>
                <a:latin typeface="+mj-lt"/>
              </a:rPr>
              <a:t>Surgical patients</a:t>
            </a:r>
          </a:p>
          <a:p>
            <a:pPr lvl="1">
              <a:lnSpc>
                <a:spcPct val="120000"/>
              </a:lnSpc>
              <a:spcBef>
                <a:spcPts val="200"/>
              </a:spcBef>
              <a:buClr>
                <a:schemeClr val="tx2"/>
              </a:buClr>
            </a:pPr>
            <a:r>
              <a:rPr lang="en-US" sz="5600" dirty="0">
                <a:solidFill>
                  <a:schemeClr val="tx2"/>
                </a:solidFill>
                <a:latin typeface="+mj-lt"/>
              </a:rPr>
              <a:t>Patients in ICU</a:t>
            </a:r>
          </a:p>
          <a:p>
            <a:pPr lvl="1">
              <a:lnSpc>
                <a:spcPct val="120000"/>
              </a:lnSpc>
              <a:spcBef>
                <a:spcPts val="200"/>
              </a:spcBef>
              <a:buClr>
                <a:schemeClr val="tx2"/>
              </a:buClr>
            </a:pPr>
            <a:r>
              <a:rPr lang="en-US" sz="5600" dirty="0">
                <a:solidFill>
                  <a:schemeClr val="tx2"/>
                </a:solidFill>
                <a:latin typeface="+mj-lt"/>
              </a:rPr>
              <a:t>Immunocompromised patients</a:t>
            </a:r>
          </a:p>
          <a:p>
            <a:pPr lvl="1">
              <a:lnSpc>
                <a:spcPct val="120000"/>
              </a:lnSpc>
              <a:spcBef>
                <a:spcPts val="200"/>
              </a:spcBef>
              <a:buClr>
                <a:schemeClr val="tx2"/>
              </a:buClr>
            </a:pPr>
            <a:r>
              <a:rPr lang="en-US" sz="5600" dirty="0">
                <a:solidFill>
                  <a:schemeClr val="tx2"/>
                </a:solidFill>
                <a:latin typeface="+mj-lt"/>
              </a:rPr>
              <a:t>Elderly</a:t>
            </a:r>
          </a:p>
          <a:p>
            <a:pPr lvl="1">
              <a:lnSpc>
                <a:spcPct val="120000"/>
              </a:lnSpc>
              <a:spcBef>
                <a:spcPts val="200"/>
              </a:spcBef>
              <a:buClr>
                <a:schemeClr val="tx2"/>
              </a:buClr>
            </a:pPr>
            <a:r>
              <a:rPr lang="en-US" sz="5600" dirty="0">
                <a:solidFill>
                  <a:schemeClr val="tx2"/>
                </a:solidFill>
                <a:latin typeface="+mj-lt"/>
              </a:rPr>
              <a:t>Very young</a:t>
            </a:r>
          </a:p>
        </p:txBody>
      </p:sp>
      <p:sp>
        <p:nvSpPr>
          <p:cNvPr id="4" name="TextBox 3"/>
          <p:cNvSpPr txBox="1"/>
          <p:nvPr/>
        </p:nvSpPr>
        <p:spPr>
          <a:xfrm>
            <a:off x="983055" y="12661241"/>
            <a:ext cx="19047435" cy="839012"/>
          </a:xfrm>
          <a:prstGeom prst="rect">
            <a:avLst/>
          </a:prstGeom>
          <a:noFill/>
        </p:spPr>
        <p:txBody>
          <a:bodyPr wrap="square" lIns="0" tIns="0" rIns="0" bIns="0" rtlCol="0" anchor="b">
            <a:spAutoFit/>
          </a:bodyPr>
          <a:lstStyle>
            <a:defPPr>
              <a:defRPr lang="en-US"/>
            </a:defPPr>
            <a:lvl1pPr>
              <a:lnSpc>
                <a:spcPct val="80000"/>
              </a:lnSpc>
              <a:spcBef>
                <a:spcPts val="240"/>
              </a:spcBef>
              <a:spcAft>
                <a:spcPts val="480"/>
              </a:spcAft>
              <a:defRPr sz="1000"/>
            </a:lvl1pPr>
          </a:lstStyle>
          <a:p>
            <a:pPr marL="609608" indent="-609608">
              <a:spcAft>
                <a:spcPts val="0"/>
              </a:spcAft>
              <a:buFont typeface="+mj-lt"/>
              <a:buAutoNum type="arabicPeriod"/>
            </a:pPr>
            <a:r>
              <a:rPr lang="en-US" sz="2133" dirty="0">
                <a:solidFill>
                  <a:schemeClr val="bg1">
                    <a:lumMod val="50000"/>
                  </a:schemeClr>
                </a:solidFill>
                <a:latin typeface="+mj-lt"/>
              </a:rPr>
              <a:t>Heron M. </a:t>
            </a:r>
            <a:r>
              <a:rPr lang="en-US" sz="2133" i="1" dirty="0">
                <a:solidFill>
                  <a:schemeClr val="bg1">
                    <a:lumMod val="50000"/>
                  </a:schemeClr>
                </a:solidFill>
                <a:latin typeface="+mj-lt"/>
              </a:rPr>
              <a:t>Nat </a:t>
            </a:r>
            <a:r>
              <a:rPr lang="en-US" sz="2133" i="1" dirty="0" err="1">
                <a:solidFill>
                  <a:schemeClr val="bg1">
                    <a:lumMod val="50000"/>
                  </a:schemeClr>
                </a:solidFill>
                <a:latin typeface="+mj-lt"/>
              </a:rPr>
              <a:t>Vit</a:t>
            </a:r>
            <a:r>
              <a:rPr lang="en-US" sz="2133" i="1" dirty="0">
                <a:solidFill>
                  <a:schemeClr val="bg1">
                    <a:lumMod val="50000"/>
                  </a:schemeClr>
                </a:solidFill>
                <a:latin typeface="+mj-lt"/>
              </a:rPr>
              <a:t> Stat Rep. </a:t>
            </a:r>
            <a:r>
              <a:rPr lang="en-US" sz="2133" dirty="0">
                <a:solidFill>
                  <a:schemeClr val="bg1">
                    <a:lumMod val="50000"/>
                  </a:schemeClr>
                </a:solidFill>
                <a:latin typeface="+mj-lt"/>
              </a:rPr>
              <a:t>2012;60:1-95. 2.Moore LJ, Moore FA. </a:t>
            </a:r>
            <a:r>
              <a:rPr lang="en-US" sz="2133" i="1" dirty="0" err="1">
                <a:solidFill>
                  <a:schemeClr val="bg1">
                    <a:lumMod val="50000"/>
                  </a:schemeClr>
                </a:solidFill>
                <a:latin typeface="+mj-lt"/>
              </a:rPr>
              <a:t>Surg</a:t>
            </a:r>
            <a:r>
              <a:rPr lang="en-US" sz="2133" i="1" dirty="0">
                <a:solidFill>
                  <a:schemeClr val="bg1">
                    <a:lumMod val="50000"/>
                  </a:schemeClr>
                </a:solidFill>
                <a:latin typeface="+mj-lt"/>
              </a:rPr>
              <a:t> </a:t>
            </a:r>
            <a:r>
              <a:rPr lang="en-US" sz="2133" i="1" dirty="0" err="1">
                <a:solidFill>
                  <a:schemeClr val="bg1">
                    <a:lumMod val="50000"/>
                  </a:schemeClr>
                </a:solidFill>
                <a:latin typeface="+mj-lt"/>
              </a:rPr>
              <a:t>Clin</a:t>
            </a:r>
            <a:r>
              <a:rPr lang="en-US" sz="2133" i="1" dirty="0">
                <a:solidFill>
                  <a:schemeClr val="bg1">
                    <a:lumMod val="50000"/>
                  </a:schemeClr>
                </a:solidFill>
                <a:latin typeface="+mj-lt"/>
              </a:rPr>
              <a:t> North Am. </a:t>
            </a:r>
            <a:r>
              <a:rPr lang="en-US" sz="2133" dirty="0">
                <a:solidFill>
                  <a:schemeClr val="bg1">
                    <a:lumMod val="50000"/>
                  </a:schemeClr>
                </a:solidFill>
                <a:latin typeface="+mj-lt"/>
              </a:rPr>
              <a:t>2012;92(6):1425-1443.</a:t>
            </a:r>
          </a:p>
          <a:p>
            <a:pPr marL="609608" indent="-609608">
              <a:spcAft>
                <a:spcPts val="0"/>
              </a:spcAft>
              <a:buFont typeface="+mj-lt"/>
              <a:buAutoNum type="arabicPeriod"/>
            </a:pPr>
            <a:r>
              <a:rPr lang="en-US" sz="2133" dirty="0">
                <a:solidFill>
                  <a:schemeClr val="bg1">
                    <a:lumMod val="50000"/>
                  </a:schemeClr>
                </a:solidFill>
                <a:latin typeface="+mj-lt"/>
              </a:rPr>
              <a:t>Sepsis. Mayo Clinic. http://www.mayoclinic.com/health/sepsis/DS01004. Accessed July 17, 2013. </a:t>
            </a:r>
          </a:p>
          <a:p>
            <a:pPr marL="609608" indent="-609608">
              <a:spcAft>
                <a:spcPts val="0"/>
              </a:spcAft>
              <a:buFont typeface="+mj-lt"/>
              <a:buAutoNum type="arabicPeriod"/>
            </a:pPr>
            <a:r>
              <a:rPr lang="en-US" sz="2133" dirty="0">
                <a:solidFill>
                  <a:schemeClr val="bg1">
                    <a:lumMod val="50000"/>
                  </a:schemeClr>
                </a:solidFill>
                <a:latin typeface="+mj-lt"/>
              </a:rPr>
              <a:t>Al </a:t>
            </a:r>
            <a:r>
              <a:rPr lang="en-US" sz="2133" dirty="0" err="1">
                <a:solidFill>
                  <a:schemeClr val="bg1">
                    <a:lumMod val="50000"/>
                  </a:schemeClr>
                </a:solidFill>
                <a:latin typeface="+mj-lt"/>
              </a:rPr>
              <a:t>Mohajer</a:t>
            </a:r>
            <a:r>
              <a:rPr lang="en-US" sz="2133" dirty="0">
                <a:solidFill>
                  <a:schemeClr val="bg1">
                    <a:lumMod val="50000"/>
                  </a:schemeClr>
                </a:solidFill>
                <a:latin typeface="+mj-lt"/>
              </a:rPr>
              <a:t> M, </a:t>
            </a:r>
            <a:r>
              <a:rPr lang="en-US" sz="2133" dirty="0" err="1">
                <a:solidFill>
                  <a:schemeClr val="bg1">
                    <a:lumMod val="50000"/>
                  </a:schemeClr>
                </a:solidFill>
                <a:latin typeface="+mj-lt"/>
              </a:rPr>
              <a:t>Darouiche</a:t>
            </a:r>
            <a:r>
              <a:rPr lang="en-US" sz="2133" dirty="0">
                <a:solidFill>
                  <a:schemeClr val="bg1">
                    <a:lumMod val="50000"/>
                  </a:schemeClr>
                </a:solidFill>
                <a:latin typeface="+mj-lt"/>
              </a:rPr>
              <a:t> RO. </a:t>
            </a:r>
            <a:r>
              <a:rPr lang="en-US" sz="2133" i="1" dirty="0">
                <a:solidFill>
                  <a:schemeClr val="bg1">
                    <a:lumMod val="50000"/>
                  </a:schemeClr>
                </a:solidFill>
                <a:latin typeface="+mj-lt"/>
              </a:rPr>
              <a:t>Med </a:t>
            </a:r>
            <a:r>
              <a:rPr lang="en-US" sz="2133" i="1" dirty="0" err="1">
                <a:solidFill>
                  <a:schemeClr val="bg1">
                    <a:lumMod val="50000"/>
                  </a:schemeClr>
                </a:solidFill>
                <a:latin typeface="+mj-lt"/>
              </a:rPr>
              <a:t>Clin</a:t>
            </a:r>
            <a:r>
              <a:rPr lang="en-US" sz="2133" i="1" dirty="0">
                <a:solidFill>
                  <a:schemeClr val="bg1">
                    <a:lumMod val="50000"/>
                  </a:schemeClr>
                </a:solidFill>
                <a:latin typeface="+mj-lt"/>
              </a:rPr>
              <a:t> North Am</a:t>
            </a:r>
            <a:r>
              <a:rPr lang="en-US" sz="2133" dirty="0">
                <a:solidFill>
                  <a:schemeClr val="bg1">
                    <a:lumMod val="50000"/>
                  </a:schemeClr>
                </a:solidFill>
                <a:latin typeface="+mj-lt"/>
              </a:rPr>
              <a:t>. 2012;96(6):1203-1223.</a:t>
            </a:r>
          </a:p>
        </p:txBody>
      </p:sp>
    </p:spTree>
    <p:extLst>
      <p:ext uri="{BB962C8B-B14F-4D97-AF65-F5344CB8AC3E}">
        <p14:creationId xmlns:p14="http://schemas.microsoft.com/office/powerpoint/2010/main" val="2651173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ight Arrow 224"/>
          <p:cNvSpPr/>
          <p:nvPr/>
        </p:nvSpPr>
        <p:spPr>
          <a:xfrm rot="1830331" flipV="1">
            <a:off x="10275224" y="3214239"/>
            <a:ext cx="6903627" cy="6654397"/>
          </a:xfrm>
          <a:custGeom>
            <a:avLst/>
            <a:gdLst/>
            <a:ahLst/>
            <a:cxnLst/>
            <a:rect l="l" t="t" r="r" b="b"/>
            <a:pathLst>
              <a:path w="3451813" h="3327199">
                <a:moveTo>
                  <a:pt x="1726878" y="3182918"/>
                </a:moveTo>
                <a:lnTo>
                  <a:pt x="2024857" y="3327199"/>
                </a:lnTo>
                <a:lnTo>
                  <a:pt x="2060530" y="2998055"/>
                </a:lnTo>
                <a:lnTo>
                  <a:pt x="1977117" y="3044271"/>
                </a:lnTo>
                <a:lnTo>
                  <a:pt x="1743462" y="2622554"/>
                </a:lnTo>
                <a:lnTo>
                  <a:pt x="1951098" y="2744888"/>
                </a:lnTo>
                <a:cubicBezTo>
                  <a:pt x="2019702" y="2785307"/>
                  <a:pt x="2108082" y="2762460"/>
                  <a:pt x="2148502" y="2693856"/>
                </a:cubicBezTo>
                <a:lnTo>
                  <a:pt x="2954949" y="1325083"/>
                </a:lnTo>
                <a:cubicBezTo>
                  <a:pt x="2995368" y="1256479"/>
                  <a:pt x="2972521" y="1168099"/>
                  <a:pt x="2903917" y="1127679"/>
                </a:cubicBezTo>
                <a:lnTo>
                  <a:pt x="2688231" y="1000602"/>
                </a:lnTo>
                <a:lnTo>
                  <a:pt x="3181195" y="1000602"/>
                </a:lnTo>
                <a:lnTo>
                  <a:pt x="3181195" y="1095962"/>
                </a:lnTo>
                <a:lnTo>
                  <a:pt x="3451813" y="905242"/>
                </a:lnTo>
                <a:lnTo>
                  <a:pt x="3181196" y="714521"/>
                </a:lnTo>
                <a:lnTo>
                  <a:pt x="3181195" y="809881"/>
                </a:lnTo>
                <a:lnTo>
                  <a:pt x="2364522" y="809881"/>
                </a:lnTo>
                <a:lnTo>
                  <a:pt x="1023829" y="19979"/>
                </a:lnTo>
                <a:cubicBezTo>
                  <a:pt x="955225" y="-20441"/>
                  <a:pt x="866845" y="2407"/>
                  <a:pt x="826426" y="71011"/>
                </a:cubicBezTo>
                <a:lnTo>
                  <a:pt x="19979" y="1439784"/>
                </a:lnTo>
                <a:cubicBezTo>
                  <a:pt x="-20440" y="1508388"/>
                  <a:pt x="2407" y="1596768"/>
                  <a:pt x="71011" y="1637188"/>
                </a:cubicBezTo>
                <a:lnTo>
                  <a:pt x="1419753" y="2431833"/>
                </a:lnTo>
                <a:lnTo>
                  <a:pt x="1810291" y="3136702"/>
                </a:lnTo>
                <a:close/>
              </a:path>
            </a:pathLst>
          </a:custGeom>
          <a:solidFill>
            <a:schemeClr val="accent1">
              <a:lumMod val="20000"/>
              <a:lumOff val="80000"/>
            </a:schemeClr>
          </a:solidFill>
          <a:ln>
            <a:noFill/>
          </a:ln>
          <a:effectLst>
            <a:outerShdw blurRad="40005" dist="2286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4800">
              <a:latin typeface="+mj-lt"/>
            </a:endParaRPr>
          </a:p>
        </p:txBody>
      </p:sp>
      <p:sp>
        <p:nvSpPr>
          <p:cNvPr id="7" name="Rounded Rectangle 6"/>
          <p:cNvSpPr/>
          <p:nvPr/>
        </p:nvSpPr>
        <p:spPr>
          <a:xfrm>
            <a:off x="3013719" y="4181711"/>
            <a:ext cx="5663955" cy="5844307"/>
          </a:xfrm>
          <a:prstGeom prst="roundRect">
            <a:avLst>
              <a:gd name="adj" fmla="val 7064"/>
            </a:avLst>
          </a:prstGeom>
          <a:solidFill>
            <a:schemeClr val="bg1">
              <a:lumMod val="85000"/>
            </a:schemeClr>
          </a:solidFill>
          <a:ln>
            <a:noFill/>
          </a:ln>
          <a:effectLst>
            <a:outerShdw blurRad="40005" dist="2286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4800" dirty="0">
              <a:latin typeface="+mj-lt"/>
            </a:endParaRPr>
          </a:p>
        </p:txBody>
      </p:sp>
      <p:sp>
        <p:nvSpPr>
          <p:cNvPr id="217" name="Rounded Rectangle 216"/>
          <p:cNvSpPr/>
          <p:nvPr/>
        </p:nvSpPr>
        <p:spPr>
          <a:xfrm>
            <a:off x="16358604" y="7019514"/>
            <a:ext cx="4585651" cy="3228173"/>
          </a:xfrm>
          <a:prstGeom prst="roundRect">
            <a:avLst>
              <a:gd name="adj" fmla="val 8136"/>
            </a:avLst>
          </a:prstGeom>
          <a:solidFill>
            <a:schemeClr val="accent5">
              <a:lumMod val="20000"/>
              <a:lumOff val="80000"/>
            </a:schemeClr>
          </a:solidFill>
          <a:ln>
            <a:noFill/>
          </a:ln>
          <a:effectLst>
            <a:outerShdw blurRad="40005" dist="2286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b"/>
          <a:lstStyle/>
          <a:p>
            <a:pPr lvl="0" algn="ctr"/>
            <a:r>
              <a:rPr lang="en-US" sz="4800" b="1" dirty="0">
                <a:solidFill>
                  <a:schemeClr val="accent5">
                    <a:lumMod val="75000"/>
                  </a:schemeClr>
                </a:solidFill>
                <a:latin typeface="+mj-lt"/>
              </a:rPr>
              <a:t>42%</a:t>
            </a:r>
            <a:r>
              <a:rPr lang="en-US" sz="4800" b="1" dirty="0">
                <a:solidFill>
                  <a:srgbClr val="DF624F"/>
                </a:solidFill>
                <a:latin typeface="+mj-lt"/>
              </a:rPr>
              <a:t> </a:t>
            </a:r>
            <a:r>
              <a:rPr lang="en-US" sz="2800" b="1" dirty="0">
                <a:solidFill>
                  <a:srgbClr val="55565A"/>
                </a:solidFill>
                <a:latin typeface="+mj-lt"/>
              </a:rPr>
              <a:t>had resistance to the antibiotic administered </a:t>
            </a:r>
          </a:p>
        </p:txBody>
      </p:sp>
      <p:sp>
        <p:nvSpPr>
          <p:cNvPr id="218" name="Rounded Rectangle 217"/>
          <p:cNvSpPr/>
          <p:nvPr/>
        </p:nvSpPr>
        <p:spPr>
          <a:xfrm>
            <a:off x="16373411" y="3297219"/>
            <a:ext cx="4570843" cy="2899408"/>
          </a:xfrm>
          <a:prstGeom prst="roundRect">
            <a:avLst>
              <a:gd name="adj" fmla="val 8136"/>
            </a:avLst>
          </a:prstGeom>
          <a:solidFill>
            <a:schemeClr val="accent4">
              <a:lumMod val="20000"/>
              <a:lumOff val="80000"/>
            </a:schemeClr>
          </a:solidFill>
          <a:ln>
            <a:noFill/>
          </a:ln>
          <a:effectLst>
            <a:outerShdw blurRad="40005" dist="2286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lvl="0" algn="ctr"/>
            <a:r>
              <a:rPr lang="en-US" sz="2800" b="1" dirty="0">
                <a:solidFill>
                  <a:srgbClr val="55565A"/>
                </a:solidFill>
                <a:latin typeface="+mj-lt"/>
              </a:rPr>
              <a:t>In </a:t>
            </a:r>
            <a:r>
              <a:rPr lang="en-US" sz="4800" b="1" dirty="0">
                <a:solidFill>
                  <a:schemeClr val="accent4">
                    <a:lumMod val="75000"/>
                  </a:schemeClr>
                </a:solidFill>
                <a:latin typeface="+mj-lt"/>
              </a:rPr>
              <a:t>58%</a:t>
            </a:r>
            <a:r>
              <a:rPr lang="en-US" sz="2800" b="1" dirty="0">
                <a:solidFill>
                  <a:srgbClr val="55565A"/>
                </a:solidFill>
                <a:latin typeface="+mj-lt"/>
              </a:rPr>
              <a:t>,</a:t>
            </a:r>
            <a:r>
              <a:rPr lang="en-US" sz="4800" b="1" dirty="0">
                <a:solidFill>
                  <a:srgbClr val="DF624F"/>
                </a:solidFill>
                <a:latin typeface="+mj-lt"/>
              </a:rPr>
              <a:t> </a:t>
            </a:r>
            <a:br>
              <a:rPr lang="en-US" sz="4800" b="1" dirty="0">
                <a:solidFill>
                  <a:srgbClr val="DF624F"/>
                </a:solidFill>
                <a:latin typeface="+mj-lt"/>
              </a:rPr>
            </a:br>
            <a:r>
              <a:rPr lang="en-US" sz="2800" b="1" dirty="0">
                <a:solidFill>
                  <a:srgbClr val="55565A"/>
                </a:solidFill>
                <a:latin typeface="+mj-lt"/>
              </a:rPr>
              <a:t>therapy was delayed</a:t>
            </a:r>
          </a:p>
        </p:txBody>
      </p:sp>
      <p:sp>
        <p:nvSpPr>
          <p:cNvPr id="3" name="Content Placeholder 2">
            <a:extLst>
              <a:ext uri="{FF2B5EF4-FFF2-40B4-BE49-F238E27FC236}">
                <a16:creationId xmlns:a16="http://schemas.microsoft.com/office/drawing/2014/main" id="{34FEA97F-0A94-001F-EEF3-18C2C68AE485}"/>
              </a:ext>
            </a:extLst>
          </p:cNvPr>
          <p:cNvSpPr>
            <a:spLocks noGrp="1"/>
          </p:cNvSpPr>
          <p:nvPr>
            <p:ph idx="1"/>
          </p:nvPr>
        </p:nvSpPr>
        <p:spPr/>
        <p:txBody>
          <a:bodyPr/>
          <a:lstStyle/>
          <a:p>
            <a:endParaRPr lang="en-US" dirty="0"/>
          </a:p>
        </p:txBody>
      </p:sp>
      <p:sp>
        <p:nvSpPr>
          <p:cNvPr id="2" name="Title 1"/>
          <p:cNvSpPr>
            <a:spLocks noGrp="1"/>
          </p:cNvSpPr>
          <p:nvPr>
            <p:ph type="title"/>
          </p:nvPr>
        </p:nvSpPr>
        <p:spPr>
          <a:xfrm>
            <a:off x="1577996" y="-143595"/>
            <a:ext cx="21631642" cy="1933298"/>
          </a:xfrm>
        </p:spPr>
        <p:txBody>
          <a:bodyPr>
            <a:normAutofit/>
          </a:bodyPr>
          <a:lstStyle/>
          <a:p>
            <a:r>
              <a:rPr lang="en-US" dirty="0"/>
              <a:t>Unmet Needs in Treating Sepsis</a:t>
            </a:r>
          </a:p>
        </p:txBody>
      </p:sp>
      <p:grpSp>
        <p:nvGrpSpPr>
          <p:cNvPr id="18" name="Group 17"/>
          <p:cNvGrpSpPr/>
          <p:nvPr/>
        </p:nvGrpSpPr>
        <p:grpSpPr>
          <a:xfrm>
            <a:off x="10685143" y="6828606"/>
            <a:ext cx="4697080" cy="1552469"/>
            <a:chOff x="3391757" y="3117866"/>
            <a:chExt cx="2348540" cy="776235"/>
          </a:xfrm>
        </p:grpSpPr>
        <p:sp>
          <p:nvSpPr>
            <p:cNvPr id="1440" name="Oval 10"/>
            <p:cNvSpPr>
              <a:spLocks noChangeArrowheads="1"/>
            </p:cNvSpPr>
            <p:nvPr/>
          </p:nvSpPr>
          <p:spPr bwMode="auto">
            <a:xfrm>
              <a:off x="3488958" y="3532455"/>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41" name="Freeform 11"/>
            <p:cNvSpPr>
              <a:spLocks/>
            </p:cNvSpPr>
            <p:nvPr/>
          </p:nvSpPr>
          <p:spPr bwMode="auto">
            <a:xfrm>
              <a:off x="3391757" y="3612384"/>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38" name="Oval 10"/>
            <p:cNvSpPr>
              <a:spLocks noChangeArrowheads="1"/>
            </p:cNvSpPr>
            <p:nvPr/>
          </p:nvSpPr>
          <p:spPr bwMode="auto">
            <a:xfrm>
              <a:off x="3488958"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39" name="Freeform 11"/>
            <p:cNvSpPr>
              <a:spLocks/>
            </p:cNvSpPr>
            <p:nvPr/>
          </p:nvSpPr>
          <p:spPr bwMode="auto">
            <a:xfrm>
              <a:off x="3391757"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32" name="Oval 10"/>
            <p:cNvSpPr>
              <a:spLocks noChangeArrowheads="1"/>
            </p:cNvSpPr>
            <p:nvPr/>
          </p:nvSpPr>
          <p:spPr bwMode="auto">
            <a:xfrm>
              <a:off x="3716301"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33" name="Freeform 11"/>
            <p:cNvSpPr>
              <a:spLocks/>
            </p:cNvSpPr>
            <p:nvPr/>
          </p:nvSpPr>
          <p:spPr bwMode="auto">
            <a:xfrm>
              <a:off x="3619100"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30" name="Oval 10"/>
            <p:cNvSpPr>
              <a:spLocks noChangeArrowheads="1"/>
            </p:cNvSpPr>
            <p:nvPr/>
          </p:nvSpPr>
          <p:spPr bwMode="auto">
            <a:xfrm>
              <a:off x="3943644"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31" name="Freeform 11"/>
            <p:cNvSpPr>
              <a:spLocks/>
            </p:cNvSpPr>
            <p:nvPr/>
          </p:nvSpPr>
          <p:spPr bwMode="auto">
            <a:xfrm>
              <a:off x="3846443"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8" name="Oval 10"/>
            <p:cNvSpPr>
              <a:spLocks noChangeArrowheads="1"/>
            </p:cNvSpPr>
            <p:nvPr/>
          </p:nvSpPr>
          <p:spPr bwMode="auto">
            <a:xfrm>
              <a:off x="4170987"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9" name="Freeform 11"/>
            <p:cNvSpPr>
              <a:spLocks/>
            </p:cNvSpPr>
            <p:nvPr/>
          </p:nvSpPr>
          <p:spPr bwMode="auto">
            <a:xfrm>
              <a:off x="4073786"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6" name="Oval 10"/>
            <p:cNvSpPr>
              <a:spLocks noChangeArrowheads="1"/>
            </p:cNvSpPr>
            <p:nvPr/>
          </p:nvSpPr>
          <p:spPr bwMode="auto">
            <a:xfrm>
              <a:off x="4398330"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7" name="Freeform 11"/>
            <p:cNvSpPr>
              <a:spLocks/>
            </p:cNvSpPr>
            <p:nvPr/>
          </p:nvSpPr>
          <p:spPr bwMode="auto">
            <a:xfrm>
              <a:off x="4301129"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4" name="Oval 10"/>
            <p:cNvSpPr>
              <a:spLocks noChangeArrowheads="1"/>
            </p:cNvSpPr>
            <p:nvPr/>
          </p:nvSpPr>
          <p:spPr bwMode="auto">
            <a:xfrm>
              <a:off x="4625673"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5" name="Freeform 11"/>
            <p:cNvSpPr>
              <a:spLocks/>
            </p:cNvSpPr>
            <p:nvPr/>
          </p:nvSpPr>
          <p:spPr bwMode="auto">
            <a:xfrm>
              <a:off x="4528472"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2" name="Oval 10"/>
            <p:cNvSpPr>
              <a:spLocks noChangeArrowheads="1"/>
            </p:cNvSpPr>
            <p:nvPr/>
          </p:nvSpPr>
          <p:spPr bwMode="auto">
            <a:xfrm>
              <a:off x="4853016"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3" name="Freeform 11"/>
            <p:cNvSpPr>
              <a:spLocks/>
            </p:cNvSpPr>
            <p:nvPr/>
          </p:nvSpPr>
          <p:spPr bwMode="auto">
            <a:xfrm>
              <a:off x="4755815"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0" name="Oval 10"/>
            <p:cNvSpPr>
              <a:spLocks noChangeArrowheads="1"/>
            </p:cNvSpPr>
            <p:nvPr/>
          </p:nvSpPr>
          <p:spPr bwMode="auto">
            <a:xfrm>
              <a:off x="5080359"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21" name="Freeform 11"/>
            <p:cNvSpPr>
              <a:spLocks/>
            </p:cNvSpPr>
            <p:nvPr/>
          </p:nvSpPr>
          <p:spPr bwMode="auto">
            <a:xfrm>
              <a:off x="4983158"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8" name="Oval 10"/>
            <p:cNvSpPr>
              <a:spLocks noChangeArrowheads="1"/>
            </p:cNvSpPr>
            <p:nvPr/>
          </p:nvSpPr>
          <p:spPr bwMode="auto">
            <a:xfrm>
              <a:off x="5535048"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9" name="Freeform 11"/>
            <p:cNvSpPr>
              <a:spLocks/>
            </p:cNvSpPr>
            <p:nvPr/>
          </p:nvSpPr>
          <p:spPr bwMode="auto">
            <a:xfrm>
              <a:off x="5437847"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6" name="Oval 10"/>
            <p:cNvSpPr>
              <a:spLocks noChangeArrowheads="1"/>
            </p:cNvSpPr>
            <p:nvPr/>
          </p:nvSpPr>
          <p:spPr bwMode="auto">
            <a:xfrm>
              <a:off x="5307702" y="3117866"/>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7" name="Freeform 11"/>
            <p:cNvSpPr>
              <a:spLocks/>
            </p:cNvSpPr>
            <p:nvPr/>
          </p:nvSpPr>
          <p:spPr bwMode="auto">
            <a:xfrm>
              <a:off x="5210501" y="3197795"/>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4" name="Oval 10"/>
            <p:cNvSpPr>
              <a:spLocks noChangeArrowheads="1"/>
            </p:cNvSpPr>
            <p:nvPr/>
          </p:nvSpPr>
          <p:spPr bwMode="auto">
            <a:xfrm>
              <a:off x="3764902" y="3532455"/>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5" name="Freeform 11"/>
            <p:cNvSpPr>
              <a:spLocks/>
            </p:cNvSpPr>
            <p:nvPr/>
          </p:nvSpPr>
          <p:spPr bwMode="auto">
            <a:xfrm>
              <a:off x="3667701" y="3612384"/>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2" name="Oval 10"/>
            <p:cNvSpPr>
              <a:spLocks noChangeArrowheads="1"/>
            </p:cNvSpPr>
            <p:nvPr/>
          </p:nvSpPr>
          <p:spPr bwMode="auto">
            <a:xfrm>
              <a:off x="4040845" y="3532455"/>
              <a:ext cx="114323" cy="100707"/>
            </a:xfrm>
            <a:prstGeom prst="ellipse">
              <a:avLst/>
            </a:pr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1413" name="Freeform 11"/>
            <p:cNvSpPr>
              <a:spLocks/>
            </p:cNvSpPr>
            <p:nvPr/>
          </p:nvSpPr>
          <p:spPr bwMode="auto">
            <a:xfrm>
              <a:off x="3943644" y="3612384"/>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1"/>
            </a:lnRef>
            <a:fillRef idx="3">
              <a:schemeClr val="accent1"/>
            </a:fillRef>
            <a:effectRef idx="2">
              <a:schemeClr val="accent1"/>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grpSp>
      <p:grpSp>
        <p:nvGrpSpPr>
          <p:cNvPr id="5" name="Group 4"/>
          <p:cNvGrpSpPr/>
          <p:nvPr/>
        </p:nvGrpSpPr>
        <p:grpSpPr>
          <a:xfrm>
            <a:off x="3312550" y="6353896"/>
            <a:ext cx="5099024" cy="3201429"/>
            <a:chOff x="487461" y="2575267"/>
            <a:chExt cx="2549512" cy="1699478"/>
          </a:xfrm>
        </p:grpSpPr>
        <p:sp>
          <p:nvSpPr>
            <p:cNvPr id="1154" name="Oval 10"/>
            <p:cNvSpPr>
              <a:spLocks noChangeArrowheads="1"/>
            </p:cNvSpPr>
            <p:nvPr/>
          </p:nvSpPr>
          <p:spPr bwMode="auto">
            <a:xfrm>
              <a:off x="592980"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55" name="Freeform 11"/>
            <p:cNvSpPr>
              <a:spLocks/>
            </p:cNvSpPr>
            <p:nvPr/>
          </p:nvSpPr>
          <p:spPr bwMode="auto">
            <a:xfrm>
              <a:off x="487461"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34" name="Oval 10"/>
            <p:cNvSpPr>
              <a:spLocks noChangeArrowheads="1"/>
            </p:cNvSpPr>
            <p:nvPr/>
          </p:nvSpPr>
          <p:spPr bwMode="auto">
            <a:xfrm>
              <a:off x="592980"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35" name="Freeform 11"/>
            <p:cNvSpPr>
              <a:spLocks/>
            </p:cNvSpPr>
            <p:nvPr/>
          </p:nvSpPr>
          <p:spPr bwMode="auto">
            <a:xfrm>
              <a:off x="487461"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14" name="Oval 10"/>
            <p:cNvSpPr>
              <a:spLocks noChangeArrowheads="1"/>
            </p:cNvSpPr>
            <p:nvPr/>
          </p:nvSpPr>
          <p:spPr bwMode="auto">
            <a:xfrm>
              <a:off x="592980"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15" name="Freeform 11"/>
            <p:cNvSpPr>
              <a:spLocks/>
            </p:cNvSpPr>
            <p:nvPr/>
          </p:nvSpPr>
          <p:spPr bwMode="auto">
            <a:xfrm>
              <a:off x="487461"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094" name="Oval 10"/>
            <p:cNvSpPr>
              <a:spLocks noChangeArrowheads="1"/>
            </p:cNvSpPr>
            <p:nvPr/>
          </p:nvSpPr>
          <p:spPr bwMode="auto">
            <a:xfrm>
              <a:off x="592980"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095" name="Freeform 11"/>
            <p:cNvSpPr>
              <a:spLocks/>
            </p:cNvSpPr>
            <p:nvPr/>
          </p:nvSpPr>
          <p:spPr bwMode="auto">
            <a:xfrm>
              <a:off x="487461"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59" name="Oval 10"/>
            <p:cNvSpPr>
              <a:spLocks noChangeArrowheads="1"/>
            </p:cNvSpPr>
            <p:nvPr/>
          </p:nvSpPr>
          <p:spPr bwMode="auto">
            <a:xfrm>
              <a:off x="870629"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0" name="Freeform 11"/>
            <p:cNvSpPr>
              <a:spLocks/>
            </p:cNvSpPr>
            <p:nvPr/>
          </p:nvSpPr>
          <p:spPr bwMode="auto">
            <a:xfrm>
              <a:off x="765110"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2" name="Oval 10"/>
            <p:cNvSpPr>
              <a:spLocks noChangeArrowheads="1"/>
            </p:cNvSpPr>
            <p:nvPr/>
          </p:nvSpPr>
          <p:spPr bwMode="auto">
            <a:xfrm>
              <a:off x="1113569"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3" name="Freeform 11"/>
            <p:cNvSpPr>
              <a:spLocks/>
            </p:cNvSpPr>
            <p:nvPr/>
          </p:nvSpPr>
          <p:spPr bwMode="auto">
            <a:xfrm>
              <a:off x="1008050"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5" name="Oval 10"/>
            <p:cNvSpPr>
              <a:spLocks noChangeArrowheads="1"/>
            </p:cNvSpPr>
            <p:nvPr/>
          </p:nvSpPr>
          <p:spPr bwMode="auto">
            <a:xfrm>
              <a:off x="1356512"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6" name="Freeform 11"/>
            <p:cNvSpPr>
              <a:spLocks/>
            </p:cNvSpPr>
            <p:nvPr/>
          </p:nvSpPr>
          <p:spPr bwMode="auto">
            <a:xfrm>
              <a:off x="1250993"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8" name="Oval 10"/>
            <p:cNvSpPr>
              <a:spLocks noChangeArrowheads="1"/>
            </p:cNvSpPr>
            <p:nvPr/>
          </p:nvSpPr>
          <p:spPr bwMode="auto">
            <a:xfrm>
              <a:off x="1599454"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69" name="Freeform 11"/>
            <p:cNvSpPr>
              <a:spLocks/>
            </p:cNvSpPr>
            <p:nvPr/>
          </p:nvSpPr>
          <p:spPr bwMode="auto">
            <a:xfrm>
              <a:off x="1493935"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71" name="Oval 10"/>
            <p:cNvSpPr>
              <a:spLocks noChangeArrowheads="1"/>
            </p:cNvSpPr>
            <p:nvPr/>
          </p:nvSpPr>
          <p:spPr bwMode="auto">
            <a:xfrm>
              <a:off x="1842396"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72" name="Freeform 11"/>
            <p:cNvSpPr>
              <a:spLocks/>
            </p:cNvSpPr>
            <p:nvPr/>
          </p:nvSpPr>
          <p:spPr bwMode="auto">
            <a:xfrm>
              <a:off x="1736877"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74" name="Oval 10"/>
            <p:cNvSpPr>
              <a:spLocks noChangeArrowheads="1"/>
            </p:cNvSpPr>
            <p:nvPr/>
          </p:nvSpPr>
          <p:spPr bwMode="auto">
            <a:xfrm>
              <a:off x="2085337"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75" name="Freeform 11"/>
            <p:cNvSpPr>
              <a:spLocks/>
            </p:cNvSpPr>
            <p:nvPr/>
          </p:nvSpPr>
          <p:spPr bwMode="auto">
            <a:xfrm>
              <a:off x="1979818"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77" name="Oval 10"/>
            <p:cNvSpPr>
              <a:spLocks noChangeArrowheads="1"/>
            </p:cNvSpPr>
            <p:nvPr/>
          </p:nvSpPr>
          <p:spPr bwMode="auto">
            <a:xfrm>
              <a:off x="2328279"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78" name="Freeform 11"/>
            <p:cNvSpPr>
              <a:spLocks/>
            </p:cNvSpPr>
            <p:nvPr/>
          </p:nvSpPr>
          <p:spPr bwMode="auto">
            <a:xfrm>
              <a:off x="2222760"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0" name="Oval 10"/>
            <p:cNvSpPr>
              <a:spLocks noChangeArrowheads="1"/>
            </p:cNvSpPr>
            <p:nvPr/>
          </p:nvSpPr>
          <p:spPr bwMode="auto">
            <a:xfrm>
              <a:off x="2814161"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1" name="Freeform 11"/>
            <p:cNvSpPr>
              <a:spLocks/>
            </p:cNvSpPr>
            <p:nvPr/>
          </p:nvSpPr>
          <p:spPr bwMode="auto">
            <a:xfrm>
              <a:off x="2708642"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3" name="Oval 10"/>
            <p:cNvSpPr>
              <a:spLocks noChangeArrowheads="1"/>
            </p:cNvSpPr>
            <p:nvPr/>
          </p:nvSpPr>
          <p:spPr bwMode="auto">
            <a:xfrm>
              <a:off x="2571221" y="2575267"/>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4" name="Freeform 11"/>
            <p:cNvSpPr>
              <a:spLocks/>
            </p:cNvSpPr>
            <p:nvPr/>
          </p:nvSpPr>
          <p:spPr bwMode="auto">
            <a:xfrm>
              <a:off x="2465702" y="2659879"/>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6" name="Oval 10"/>
            <p:cNvSpPr>
              <a:spLocks noChangeArrowheads="1"/>
            </p:cNvSpPr>
            <p:nvPr/>
          </p:nvSpPr>
          <p:spPr bwMode="auto">
            <a:xfrm>
              <a:off x="870629"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7" name="Freeform 11"/>
            <p:cNvSpPr>
              <a:spLocks/>
            </p:cNvSpPr>
            <p:nvPr/>
          </p:nvSpPr>
          <p:spPr bwMode="auto">
            <a:xfrm>
              <a:off x="765110"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89" name="Oval 10"/>
            <p:cNvSpPr>
              <a:spLocks noChangeArrowheads="1"/>
            </p:cNvSpPr>
            <p:nvPr/>
          </p:nvSpPr>
          <p:spPr bwMode="auto">
            <a:xfrm>
              <a:off x="1113569"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0" name="Freeform 11"/>
            <p:cNvSpPr>
              <a:spLocks/>
            </p:cNvSpPr>
            <p:nvPr/>
          </p:nvSpPr>
          <p:spPr bwMode="auto">
            <a:xfrm>
              <a:off x="1008050"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2" name="Oval 10"/>
            <p:cNvSpPr>
              <a:spLocks noChangeArrowheads="1"/>
            </p:cNvSpPr>
            <p:nvPr/>
          </p:nvSpPr>
          <p:spPr bwMode="auto">
            <a:xfrm>
              <a:off x="1356512"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3" name="Freeform 11"/>
            <p:cNvSpPr>
              <a:spLocks/>
            </p:cNvSpPr>
            <p:nvPr/>
          </p:nvSpPr>
          <p:spPr bwMode="auto">
            <a:xfrm>
              <a:off x="1250993"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5" name="Oval 10"/>
            <p:cNvSpPr>
              <a:spLocks noChangeArrowheads="1"/>
            </p:cNvSpPr>
            <p:nvPr/>
          </p:nvSpPr>
          <p:spPr bwMode="auto">
            <a:xfrm>
              <a:off x="1599454"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6" name="Freeform 11"/>
            <p:cNvSpPr>
              <a:spLocks/>
            </p:cNvSpPr>
            <p:nvPr/>
          </p:nvSpPr>
          <p:spPr bwMode="auto">
            <a:xfrm>
              <a:off x="1493935"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8" name="Oval 10"/>
            <p:cNvSpPr>
              <a:spLocks noChangeArrowheads="1"/>
            </p:cNvSpPr>
            <p:nvPr/>
          </p:nvSpPr>
          <p:spPr bwMode="auto">
            <a:xfrm>
              <a:off x="1842396"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199" name="Freeform 11"/>
            <p:cNvSpPr>
              <a:spLocks/>
            </p:cNvSpPr>
            <p:nvPr/>
          </p:nvSpPr>
          <p:spPr bwMode="auto">
            <a:xfrm>
              <a:off x="1736877"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01" name="Oval 10"/>
            <p:cNvSpPr>
              <a:spLocks noChangeArrowheads="1"/>
            </p:cNvSpPr>
            <p:nvPr/>
          </p:nvSpPr>
          <p:spPr bwMode="auto">
            <a:xfrm>
              <a:off x="2085337"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02" name="Freeform 11"/>
            <p:cNvSpPr>
              <a:spLocks/>
            </p:cNvSpPr>
            <p:nvPr/>
          </p:nvSpPr>
          <p:spPr bwMode="auto">
            <a:xfrm>
              <a:off x="1979818"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04" name="Oval 10"/>
            <p:cNvSpPr>
              <a:spLocks noChangeArrowheads="1"/>
            </p:cNvSpPr>
            <p:nvPr/>
          </p:nvSpPr>
          <p:spPr bwMode="auto">
            <a:xfrm>
              <a:off x="2328279"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05" name="Freeform 11"/>
            <p:cNvSpPr>
              <a:spLocks/>
            </p:cNvSpPr>
            <p:nvPr/>
          </p:nvSpPr>
          <p:spPr bwMode="auto">
            <a:xfrm>
              <a:off x="2222760"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07" name="Oval 10"/>
            <p:cNvSpPr>
              <a:spLocks noChangeArrowheads="1"/>
            </p:cNvSpPr>
            <p:nvPr/>
          </p:nvSpPr>
          <p:spPr bwMode="auto">
            <a:xfrm>
              <a:off x="2814161"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08" name="Freeform 11"/>
            <p:cNvSpPr>
              <a:spLocks/>
            </p:cNvSpPr>
            <p:nvPr/>
          </p:nvSpPr>
          <p:spPr bwMode="auto">
            <a:xfrm>
              <a:off x="2708642"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0" name="Oval 10"/>
            <p:cNvSpPr>
              <a:spLocks noChangeArrowheads="1"/>
            </p:cNvSpPr>
            <p:nvPr/>
          </p:nvSpPr>
          <p:spPr bwMode="auto">
            <a:xfrm>
              <a:off x="2571221" y="3014148"/>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1" name="Freeform 11"/>
            <p:cNvSpPr>
              <a:spLocks/>
            </p:cNvSpPr>
            <p:nvPr/>
          </p:nvSpPr>
          <p:spPr bwMode="auto">
            <a:xfrm>
              <a:off x="2465702" y="3098760"/>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3" name="Oval 10"/>
            <p:cNvSpPr>
              <a:spLocks noChangeArrowheads="1"/>
            </p:cNvSpPr>
            <p:nvPr/>
          </p:nvSpPr>
          <p:spPr bwMode="auto">
            <a:xfrm>
              <a:off x="870629"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4" name="Freeform 11"/>
            <p:cNvSpPr>
              <a:spLocks/>
            </p:cNvSpPr>
            <p:nvPr/>
          </p:nvSpPr>
          <p:spPr bwMode="auto">
            <a:xfrm>
              <a:off x="765110"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6" name="Oval 10"/>
            <p:cNvSpPr>
              <a:spLocks noChangeArrowheads="1"/>
            </p:cNvSpPr>
            <p:nvPr/>
          </p:nvSpPr>
          <p:spPr bwMode="auto">
            <a:xfrm>
              <a:off x="1113569"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7" name="Freeform 11"/>
            <p:cNvSpPr>
              <a:spLocks/>
            </p:cNvSpPr>
            <p:nvPr/>
          </p:nvSpPr>
          <p:spPr bwMode="auto">
            <a:xfrm>
              <a:off x="1008050"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19" name="Oval 10"/>
            <p:cNvSpPr>
              <a:spLocks noChangeArrowheads="1"/>
            </p:cNvSpPr>
            <p:nvPr/>
          </p:nvSpPr>
          <p:spPr bwMode="auto">
            <a:xfrm>
              <a:off x="1356512"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0" name="Freeform 11"/>
            <p:cNvSpPr>
              <a:spLocks/>
            </p:cNvSpPr>
            <p:nvPr/>
          </p:nvSpPr>
          <p:spPr bwMode="auto">
            <a:xfrm>
              <a:off x="1250993"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2" name="Oval 10"/>
            <p:cNvSpPr>
              <a:spLocks noChangeArrowheads="1"/>
            </p:cNvSpPr>
            <p:nvPr/>
          </p:nvSpPr>
          <p:spPr bwMode="auto">
            <a:xfrm>
              <a:off x="1599454"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3" name="Freeform 11"/>
            <p:cNvSpPr>
              <a:spLocks/>
            </p:cNvSpPr>
            <p:nvPr/>
          </p:nvSpPr>
          <p:spPr bwMode="auto">
            <a:xfrm>
              <a:off x="1493935"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5" name="Oval 10"/>
            <p:cNvSpPr>
              <a:spLocks noChangeArrowheads="1"/>
            </p:cNvSpPr>
            <p:nvPr/>
          </p:nvSpPr>
          <p:spPr bwMode="auto">
            <a:xfrm>
              <a:off x="1842396"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6" name="Freeform 11"/>
            <p:cNvSpPr>
              <a:spLocks/>
            </p:cNvSpPr>
            <p:nvPr/>
          </p:nvSpPr>
          <p:spPr bwMode="auto">
            <a:xfrm>
              <a:off x="1736877"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8" name="Oval 10"/>
            <p:cNvSpPr>
              <a:spLocks noChangeArrowheads="1"/>
            </p:cNvSpPr>
            <p:nvPr/>
          </p:nvSpPr>
          <p:spPr bwMode="auto">
            <a:xfrm>
              <a:off x="2085337"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29" name="Freeform 11"/>
            <p:cNvSpPr>
              <a:spLocks/>
            </p:cNvSpPr>
            <p:nvPr/>
          </p:nvSpPr>
          <p:spPr bwMode="auto">
            <a:xfrm>
              <a:off x="1979818"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31" name="Oval 10"/>
            <p:cNvSpPr>
              <a:spLocks noChangeArrowheads="1"/>
            </p:cNvSpPr>
            <p:nvPr/>
          </p:nvSpPr>
          <p:spPr bwMode="auto">
            <a:xfrm>
              <a:off x="2328279"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32" name="Freeform 11"/>
            <p:cNvSpPr>
              <a:spLocks/>
            </p:cNvSpPr>
            <p:nvPr/>
          </p:nvSpPr>
          <p:spPr bwMode="auto">
            <a:xfrm>
              <a:off x="2222760"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34" name="Oval 10"/>
            <p:cNvSpPr>
              <a:spLocks noChangeArrowheads="1"/>
            </p:cNvSpPr>
            <p:nvPr/>
          </p:nvSpPr>
          <p:spPr bwMode="auto">
            <a:xfrm>
              <a:off x="2814161"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35" name="Freeform 11"/>
            <p:cNvSpPr>
              <a:spLocks/>
            </p:cNvSpPr>
            <p:nvPr/>
          </p:nvSpPr>
          <p:spPr bwMode="auto">
            <a:xfrm>
              <a:off x="2708642"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37" name="Oval 10"/>
            <p:cNvSpPr>
              <a:spLocks noChangeArrowheads="1"/>
            </p:cNvSpPr>
            <p:nvPr/>
          </p:nvSpPr>
          <p:spPr bwMode="auto">
            <a:xfrm>
              <a:off x="2571221" y="345302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38" name="Freeform 11"/>
            <p:cNvSpPr>
              <a:spLocks/>
            </p:cNvSpPr>
            <p:nvPr/>
          </p:nvSpPr>
          <p:spPr bwMode="auto">
            <a:xfrm>
              <a:off x="2465702" y="353764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0" name="Oval 10"/>
            <p:cNvSpPr>
              <a:spLocks noChangeArrowheads="1"/>
            </p:cNvSpPr>
            <p:nvPr/>
          </p:nvSpPr>
          <p:spPr bwMode="auto">
            <a:xfrm>
              <a:off x="870629"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1" name="Freeform 11"/>
            <p:cNvSpPr>
              <a:spLocks/>
            </p:cNvSpPr>
            <p:nvPr/>
          </p:nvSpPr>
          <p:spPr bwMode="auto">
            <a:xfrm>
              <a:off x="765110"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3" name="Oval 10"/>
            <p:cNvSpPr>
              <a:spLocks noChangeArrowheads="1"/>
            </p:cNvSpPr>
            <p:nvPr/>
          </p:nvSpPr>
          <p:spPr bwMode="auto">
            <a:xfrm>
              <a:off x="1113569"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4" name="Freeform 11"/>
            <p:cNvSpPr>
              <a:spLocks/>
            </p:cNvSpPr>
            <p:nvPr/>
          </p:nvSpPr>
          <p:spPr bwMode="auto">
            <a:xfrm>
              <a:off x="1008050"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6" name="Oval 10"/>
            <p:cNvSpPr>
              <a:spLocks noChangeArrowheads="1"/>
            </p:cNvSpPr>
            <p:nvPr/>
          </p:nvSpPr>
          <p:spPr bwMode="auto">
            <a:xfrm>
              <a:off x="1356512"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7" name="Freeform 11"/>
            <p:cNvSpPr>
              <a:spLocks/>
            </p:cNvSpPr>
            <p:nvPr/>
          </p:nvSpPr>
          <p:spPr bwMode="auto">
            <a:xfrm>
              <a:off x="1250993"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49" name="Oval 10"/>
            <p:cNvSpPr>
              <a:spLocks noChangeArrowheads="1"/>
            </p:cNvSpPr>
            <p:nvPr/>
          </p:nvSpPr>
          <p:spPr bwMode="auto">
            <a:xfrm>
              <a:off x="1599454"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0" name="Freeform 11"/>
            <p:cNvSpPr>
              <a:spLocks/>
            </p:cNvSpPr>
            <p:nvPr/>
          </p:nvSpPr>
          <p:spPr bwMode="auto">
            <a:xfrm>
              <a:off x="1493935"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2" name="Oval 10"/>
            <p:cNvSpPr>
              <a:spLocks noChangeArrowheads="1"/>
            </p:cNvSpPr>
            <p:nvPr/>
          </p:nvSpPr>
          <p:spPr bwMode="auto">
            <a:xfrm>
              <a:off x="1842396"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3" name="Freeform 11"/>
            <p:cNvSpPr>
              <a:spLocks/>
            </p:cNvSpPr>
            <p:nvPr/>
          </p:nvSpPr>
          <p:spPr bwMode="auto">
            <a:xfrm>
              <a:off x="1736877"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5" name="Oval 10"/>
            <p:cNvSpPr>
              <a:spLocks noChangeArrowheads="1"/>
            </p:cNvSpPr>
            <p:nvPr/>
          </p:nvSpPr>
          <p:spPr bwMode="auto">
            <a:xfrm>
              <a:off x="2085337"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6" name="Freeform 11"/>
            <p:cNvSpPr>
              <a:spLocks/>
            </p:cNvSpPr>
            <p:nvPr/>
          </p:nvSpPr>
          <p:spPr bwMode="auto">
            <a:xfrm>
              <a:off x="1979818"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8" name="Oval 10"/>
            <p:cNvSpPr>
              <a:spLocks noChangeArrowheads="1"/>
            </p:cNvSpPr>
            <p:nvPr/>
          </p:nvSpPr>
          <p:spPr bwMode="auto">
            <a:xfrm>
              <a:off x="2328279"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59" name="Freeform 11"/>
            <p:cNvSpPr>
              <a:spLocks/>
            </p:cNvSpPr>
            <p:nvPr/>
          </p:nvSpPr>
          <p:spPr bwMode="auto">
            <a:xfrm>
              <a:off x="2222760"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61" name="Oval 10"/>
            <p:cNvSpPr>
              <a:spLocks noChangeArrowheads="1"/>
            </p:cNvSpPr>
            <p:nvPr/>
          </p:nvSpPr>
          <p:spPr bwMode="auto">
            <a:xfrm>
              <a:off x="2814161"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62" name="Freeform 11"/>
            <p:cNvSpPr>
              <a:spLocks/>
            </p:cNvSpPr>
            <p:nvPr/>
          </p:nvSpPr>
          <p:spPr bwMode="auto">
            <a:xfrm>
              <a:off x="2708642"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64" name="Oval 10"/>
            <p:cNvSpPr>
              <a:spLocks noChangeArrowheads="1"/>
            </p:cNvSpPr>
            <p:nvPr/>
          </p:nvSpPr>
          <p:spPr bwMode="auto">
            <a:xfrm>
              <a:off x="2571221" y="3891909"/>
              <a:ext cx="124105" cy="106608"/>
            </a:xfrm>
            <a:prstGeom prst="ellipse">
              <a:avLst/>
            </a:pr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sp>
          <p:nvSpPr>
            <p:cNvPr id="1265" name="Freeform 11"/>
            <p:cNvSpPr>
              <a:spLocks/>
            </p:cNvSpPr>
            <p:nvPr/>
          </p:nvSpPr>
          <p:spPr bwMode="auto">
            <a:xfrm>
              <a:off x="2465702" y="3976521"/>
              <a:ext cx="328331" cy="298224"/>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dk1"/>
            </a:lnRef>
            <a:fillRef idx="3">
              <a:schemeClr val="dk1"/>
            </a:fillRef>
            <a:effectRef idx="2">
              <a:schemeClr val="dk1"/>
            </a:effectRef>
            <a:fontRef idx="minor">
              <a:schemeClr val="lt1"/>
            </a:fontRef>
          </p:style>
          <p:txBody>
            <a:bodyPr anchor="ctr"/>
            <a:lstStyle/>
            <a:p>
              <a:pPr algn="ctr" eaLnBrk="0" hangingPunct="0"/>
              <a:endParaRPr lang="en-US" sz="3200">
                <a:latin typeface="+mj-lt"/>
              </a:endParaRPr>
            </a:p>
          </p:txBody>
        </p:sp>
      </p:grpSp>
      <p:sp>
        <p:nvSpPr>
          <p:cNvPr id="365" name="Rectangle 364"/>
          <p:cNvSpPr/>
          <p:nvPr/>
        </p:nvSpPr>
        <p:spPr>
          <a:xfrm>
            <a:off x="3640882" y="4675644"/>
            <a:ext cx="4643021" cy="1255728"/>
          </a:xfrm>
          <a:prstGeom prst="rect">
            <a:avLst/>
          </a:prstGeom>
        </p:spPr>
        <p:txBody>
          <a:bodyPr wrap="square">
            <a:spAutoFit/>
          </a:bodyPr>
          <a:lstStyle/>
          <a:p>
            <a:pPr marL="0" lvl="1" algn="ctr">
              <a:lnSpc>
                <a:spcPct val="90000"/>
              </a:lnSpc>
              <a:spcAft>
                <a:spcPct val="15000"/>
              </a:spcAft>
              <a:buClr>
                <a:schemeClr val="accent2"/>
              </a:buClr>
            </a:pPr>
            <a:r>
              <a:rPr lang="en-US" sz="2800" b="1" dirty="0">
                <a:latin typeface="+mj-lt"/>
              </a:rPr>
              <a:t>A retrospective cohort analysis of 760 patients with sepsis</a:t>
            </a:r>
            <a:r>
              <a:rPr lang="en-US" sz="2800" b="1" baseline="30000" dirty="0">
                <a:latin typeface="+mj-lt"/>
              </a:rPr>
              <a:t>1</a:t>
            </a:r>
          </a:p>
        </p:txBody>
      </p:sp>
      <p:grpSp>
        <p:nvGrpSpPr>
          <p:cNvPr id="10" name="Group 9"/>
          <p:cNvGrpSpPr/>
          <p:nvPr/>
        </p:nvGrpSpPr>
        <p:grpSpPr>
          <a:xfrm>
            <a:off x="17406479" y="4794080"/>
            <a:ext cx="2140984" cy="1126123"/>
            <a:chOff x="6682368" y="2054410"/>
            <a:chExt cx="1070492" cy="563061"/>
          </a:xfrm>
        </p:grpSpPr>
        <p:sp>
          <p:nvSpPr>
            <p:cNvPr id="356" name="Oval 10"/>
            <p:cNvSpPr>
              <a:spLocks noChangeArrowheads="1"/>
            </p:cNvSpPr>
            <p:nvPr/>
          </p:nvSpPr>
          <p:spPr bwMode="auto">
            <a:xfrm>
              <a:off x="6758231" y="2054410"/>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57" name="Freeform 11"/>
            <p:cNvSpPr>
              <a:spLocks/>
            </p:cNvSpPr>
            <p:nvPr/>
          </p:nvSpPr>
          <p:spPr bwMode="auto">
            <a:xfrm>
              <a:off x="6682368" y="2117603"/>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59" name="Oval 10"/>
            <p:cNvSpPr>
              <a:spLocks noChangeArrowheads="1"/>
            </p:cNvSpPr>
            <p:nvPr/>
          </p:nvSpPr>
          <p:spPr bwMode="auto">
            <a:xfrm>
              <a:off x="7036377" y="2054410"/>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60" name="Freeform 11"/>
            <p:cNvSpPr>
              <a:spLocks/>
            </p:cNvSpPr>
            <p:nvPr/>
          </p:nvSpPr>
          <p:spPr bwMode="auto">
            <a:xfrm>
              <a:off x="6960514" y="2117603"/>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74" name="Oval 10"/>
            <p:cNvSpPr>
              <a:spLocks noChangeArrowheads="1"/>
            </p:cNvSpPr>
            <p:nvPr/>
          </p:nvSpPr>
          <p:spPr bwMode="auto">
            <a:xfrm>
              <a:off x="7314524" y="2054410"/>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75" name="Freeform 11"/>
            <p:cNvSpPr>
              <a:spLocks/>
            </p:cNvSpPr>
            <p:nvPr/>
          </p:nvSpPr>
          <p:spPr bwMode="auto">
            <a:xfrm>
              <a:off x="7238661" y="2117603"/>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77" name="Oval 10"/>
            <p:cNvSpPr>
              <a:spLocks noChangeArrowheads="1"/>
            </p:cNvSpPr>
            <p:nvPr/>
          </p:nvSpPr>
          <p:spPr bwMode="auto">
            <a:xfrm>
              <a:off x="7592670" y="2054410"/>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78" name="Freeform 11"/>
            <p:cNvSpPr>
              <a:spLocks/>
            </p:cNvSpPr>
            <p:nvPr/>
          </p:nvSpPr>
          <p:spPr bwMode="auto">
            <a:xfrm>
              <a:off x="7516807" y="2117603"/>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80" name="Oval 10"/>
            <p:cNvSpPr>
              <a:spLocks noChangeArrowheads="1"/>
            </p:cNvSpPr>
            <p:nvPr/>
          </p:nvSpPr>
          <p:spPr bwMode="auto">
            <a:xfrm>
              <a:off x="6897304" y="2330728"/>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81" name="Freeform 11"/>
            <p:cNvSpPr>
              <a:spLocks/>
            </p:cNvSpPr>
            <p:nvPr/>
          </p:nvSpPr>
          <p:spPr bwMode="auto">
            <a:xfrm>
              <a:off x="6821441" y="2393921"/>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83" name="Oval 10"/>
            <p:cNvSpPr>
              <a:spLocks noChangeArrowheads="1"/>
            </p:cNvSpPr>
            <p:nvPr/>
          </p:nvSpPr>
          <p:spPr bwMode="auto">
            <a:xfrm>
              <a:off x="7175450" y="2330728"/>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84" name="Freeform 11"/>
            <p:cNvSpPr>
              <a:spLocks/>
            </p:cNvSpPr>
            <p:nvPr/>
          </p:nvSpPr>
          <p:spPr bwMode="auto">
            <a:xfrm>
              <a:off x="7099587" y="2393921"/>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86" name="Oval 10"/>
            <p:cNvSpPr>
              <a:spLocks noChangeArrowheads="1"/>
            </p:cNvSpPr>
            <p:nvPr/>
          </p:nvSpPr>
          <p:spPr bwMode="auto">
            <a:xfrm>
              <a:off x="7453597" y="2331549"/>
              <a:ext cx="89226" cy="79620"/>
            </a:xfrm>
            <a:prstGeom prst="ellipse">
              <a:avLst/>
            </a:pr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387" name="Freeform 11"/>
            <p:cNvSpPr>
              <a:spLocks/>
            </p:cNvSpPr>
            <p:nvPr/>
          </p:nvSpPr>
          <p:spPr bwMode="auto">
            <a:xfrm>
              <a:off x="7377734" y="2394742"/>
              <a:ext cx="236053" cy="222729"/>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4"/>
            </a:lnRef>
            <a:fillRef idx="3">
              <a:schemeClr val="accent4"/>
            </a:fillRef>
            <a:effectRef idx="2">
              <a:schemeClr val="accent4"/>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grpSp>
      <p:sp>
        <p:nvSpPr>
          <p:cNvPr id="17" name="TextBox 16"/>
          <p:cNvSpPr txBox="1"/>
          <p:nvPr/>
        </p:nvSpPr>
        <p:spPr>
          <a:xfrm>
            <a:off x="1011039" y="12976564"/>
            <a:ext cx="12336301" cy="550792"/>
          </a:xfrm>
          <a:prstGeom prst="rect">
            <a:avLst/>
          </a:prstGeom>
          <a:noFill/>
        </p:spPr>
        <p:txBody>
          <a:bodyPr wrap="square" lIns="0" tIns="0" rIns="0" bIns="0" rtlCol="0" anchor="b">
            <a:spAutoFit/>
          </a:bodyPr>
          <a:lstStyle>
            <a:defPPr>
              <a:defRPr lang="en-US"/>
            </a:defPPr>
            <a:lvl1pPr>
              <a:lnSpc>
                <a:spcPct val="80000"/>
              </a:lnSpc>
              <a:spcBef>
                <a:spcPts val="240"/>
              </a:spcBef>
              <a:spcAft>
                <a:spcPts val="0"/>
              </a:spcAft>
              <a:defRPr sz="1000"/>
            </a:lvl1pPr>
          </a:lstStyle>
          <a:p>
            <a:pPr marL="355596" indent="-355596">
              <a:buFont typeface="+mj-lt"/>
              <a:buAutoNum type="arabicPeriod"/>
            </a:pPr>
            <a:r>
              <a:rPr lang="en-US" sz="2133" dirty="0" err="1">
                <a:solidFill>
                  <a:schemeClr val="bg1">
                    <a:lumMod val="50000"/>
                  </a:schemeClr>
                </a:solidFill>
                <a:latin typeface="+mj-lt"/>
              </a:rPr>
              <a:t>Shorr</a:t>
            </a:r>
            <a:r>
              <a:rPr lang="en-US" sz="2133" dirty="0">
                <a:solidFill>
                  <a:schemeClr val="bg1">
                    <a:lumMod val="50000"/>
                  </a:schemeClr>
                </a:solidFill>
                <a:latin typeface="+mj-lt"/>
              </a:rPr>
              <a:t> AF et al. </a:t>
            </a:r>
            <a:r>
              <a:rPr lang="en-US" sz="2133" i="1" dirty="0" err="1">
                <a:solidFill>
                  <a:schemeClr val="bg1">
                    <a:lumMod val="50000"/>
                  </a:schemeClr>
                </a:solidFill>
                <a:latin typeface="+mj-lt"/>
              </a:rPr>
              <a:t>Crit</a:t>
            </a:r>
            <a:r>
              <a:rPr lang="en-US" sz="2133" i="1" dirty="0">
                <a:solidFill>
                  <a:schemeClr val="bg1">
                    <a:lumMod val="50000"/>
                  </a:schemeClr>
                </a:solidFill>
                <a:latin typeface="+mj-lt"/>
              </a:rPr>
              <a:t> Care Med</a:t>
            </a:r>
            <a:r>
              <a:rPr lang="en-US" sz="2133" dirty="0">
                <a:solidFill>
                  <a:schemeClr val="bg1">
                    <a:lumMod val="50000"/>
                  </a:schemeClr>
                </a:solidFill>
                <a:latin typeface="+mj-lt"/>
              </a:rPr>
              <a:t>. 2011;39(1):46-51.</a:t>
            </a:r>
          </a:p>
          <a:p>
            <a:pPr marL="355596" indent="-355596">
              <a:buFont typeface="+mj-lt"/>
              <a:buAutoNum type="arabicPeriod"/>
            </a:pPr>
            <a:r>
              <a:rPr lang="en-US" sz="2133" dirty="0">
                <a:solidFill>
                  <a:schemeClr val="bg1">
                    <a:lumMod val="50000"/>
                  </a:schemeClr>
                </a:solidFill>
                <a:latin typeface="+mj-lt"/>
              </a:rPr>
              <a:t>Kumar A et al. </a:t>
            </a:r>
            <a:r>
              <a:rPr lang="en-US" sz="2133" i="1" dirty="0" err="1">
                <a:solidFill>
                  <a:schemeClr val="bg1">
                    <a:lumMod val="50000"/>
                  </a:schemeClr>
                </a:solidFill>
                <a:latin typeface="+mj-lt"/>
              </a:rPr>
              <a:t>Crit</a:t>
            </a:r>
            <a:r>
              <a:rPr lang="en-US" sz="2133" i="1" dirty="0">
                <a:solidFill>
                  <a:schemeClr val="bg1">
                    <a:lumMod val="50000"/>
                  </a:schemeClr>
                </a:solidFill>
                <a:latin typeface="+mj-lt"/>
              </a:rPr>
              <a:t> Care Med</a:t>
            </a:r>
            <a:r>
              <a:rPr lang="en-US" sz="2133" dirty="0">
                <a:solidFill>
                  <a:schemeClr val="bg1">
                    <a:lumMod val="50000"/>
                  </a:schemeClr>
                </a:solidFill>
                <a:latin typeface="+mj-lt"/>
              </a:rPr>
              <a:t>. 2006;34(6):1589-1596</a:t>
            </a:r>
            <a:r>
              <a:rPr lang="en-US" sz="2000" dirty="0">
                <a:solidFill>
                  <a:schemeClr val="bg1">
                    <a:lumMod val="50000"/>
                  </a:schemeClr>
                </a:solidFill>
                <a:latin typeface="+mj-lt"/>
              </a:rPr>
              <a:t>.</a:t>
            </a:r>
          </a:p>
        </p:txBody>
      </p:sp>
      <p:sp>
        <p:nvSpPr>
          <p:cNvPr id="405" name="TextBox 404"/>
          <p:cNvSpPr txBox="1"/>
          <p:nvPr/>
        </p:nvSpPr>
        <p:spPr>
          <a:xfrm>
            <a:off x="10557589" y="4953644"/>
            <a:ext cx="4853341" cy="1692771"/>
          </a:xfrm>
          <a:prstGeom prst="rect">
            <a:avLst/>
          </a:prstGeom>
          <a:noFill/>
        </p:spPr>
        <p:txBody>
          <a:bodyPr wrap="square" rtlCol="0">
            <a:spAutoFit/>
          </a:bodyPr>
          <a:lstStyle/>
          <a:p>
            <a:pPr algn="ctr"/>
            <a:r>
              <a:rPr lang="en-US" sz="4800" b="1" dirty="0">
                <a:solidFill>
                  <a:schemeClr val="accent1"/>
                </a:solidFill>
                <a:latin typeface="+mj-lt"/>
              </a:rPr>
              <a:t>31% </a:t>
            </a:r>
            <a:r>
              <a:rPr lang="en-US" sz="2800" b="1" dirty="0">
                <a:latin typeface="+mj-lt"/>
              </a:rPr>
              <a:t>received inappropriate </a:t>
            </a:r>
            <a:br>
              <a:rPr lang="en-US" sz="2800" b="1" dirty="0">
                <a:latin typeface="+mj-lt"/>
              </a:rPr>
            </a:br>
            <a:r>
              <a:rPr lang="en-US" sz="2800" b="1" dirty="0">
                <a:latin typeface="+mj-lt"/>
              </a:rPr>
              <a:t>antibiotic treatment</a:t>
            </a:r>
          </a:p>
        </p:txBody>
      </p:sp>
      <p:sp>
        <p:nvSpPr>
          <p:cNvPr id="215" name="Rounded Rectangle 214"/>
          <p:cNvSpPr/>
          <p:nvPr/>
        </p:nvSpPr>
        <p:spPr>
          <a:xfrm>
            <a:off x="1903730" y="10545209"/>
            <a:ext cx="19988664" cy="1832083"/>
          </a:xfrm>
          <a:prstGeom prst="roundRect">
            <a:avLst>
              <a:gd name="adj" fmla="val 0"/>
            </a:avLst>
          </a:prstGeom>
          <a:noFill/>
          <a:ln w="12700">
            <a:solidFill>
              <a:srgbClr val="C00000"/>
            </a:solidFill>
            <a:headEnd/>
            <a:tailEn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anchor="ctr" anchorCtr="0" compatLnSpc="1">
            <a:prstTxWarp prst="textNoShape">
              <a:avLst/>
            </a:prstTxWarp>
          </a:bodyPr>
          <a:lstStyle/>
          <a:p>
            <a:pPr lvl="0" algn="ctr"/>
            <a:r>
              <a:rPr lang="en-US" sz="4267" b="1" dirty="0">
                <a:solidFill>
                  <a:schemeClr val="tx2"/>
                </a:solidFill>
                <a:latin typeface="+mj-lt"/>
              </a:rPr>
              <a:t>Patients who progress to septic shock have a 7.6% increase in mortality every hour while not on appropriate therapy</a:t>
            </a:r>
            <a:r>
              <a:rPr lang="en-US" sz="4267" baseline="30000" dirty="0">
                <a:solidFill>
                  <a:schemeClr val="tx2"/>
                </a:solidFill>
                <a:latin typeface="+mj-lt"/>
              </a:rPr>
              <a:t>2</a:t>
            </a:r>
          </a:p>
        </p:txBody>
      </p:sp>
      <p:grpSp>
        <p:nvGrpSpPr>
          <p:cNvPr id="8" name="Group 7"/>
          <p:cNvGrpSpPr/>
          <p:nvPr/>
        </p:nvGrpSpPr>
        <p:grpSpPr>
          <a:xfrm>
            <a:off x="17195579" y="7540498"/>
            <a:ext cx="2656373" cy="723293"/>
            <a:chOff x="6553520" y="3330424"/>
            <a:chExt cx="1328186" cy="361646"/>
          </a:xfrm>
        </p:grpSpPr>
        <p:sp>
          <p:nvSpPr>
            <p:cNvPr id="254" name="Oval 10"/>
            <p:cNvSpPr>
              <a:spLocks noChangeArrowheads="1"/>
            </p:cNvSpPr>
            <p:nvPr/>
          </p:nvSpPr>
          <p:spPr bwMode="auto">
            <a:xfrm>
              <a:off x="6650721" y="3330424"/>
              <a:ext cx="114323" cy="100707"/>
            </a:xfrm>
            <a:prstGeom prst="ellipse">
              <a:avLst/>
            </a:pr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55" name="Freeform 11"/>
            <p:cNvSpPr>
              <a:spLocks/>
            </p:cNvSpPr>
            <p:nvPr/>
          </p:nvSpPr>
          <p:spPr bwMode="auto">
            <a:xfrm>
              <a:off x="6553520" y="3410353"/>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52" name="Oval 10"/>
            <p:cNvSpPr>
              <a:spLocks noChangeArrowheads="1"/>
            </p:cNvSpPr>
            <p:nvPr/>
          </p:nvSpPr>
          <p:spPr bwMode="auto">
            <a:xfrm>
              <a:off x="6907155" y="3330424"/>
              <a:ext cx="114323" cy="100707"/>
            </a:xfrm>
            <a:prstGeom prst="ellipse">
              <a:avLst/>
            </a:pr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53" name="Freeform 11"/>
            <p:cNvSpPr>
              <a:spLocks/>
            </p:cNvSpPr>
            <p:nvPr/>
          </p:nvSpPr>
          <p:spPr bwMode="auto">
            <a:xfrm>
              <a:off x="6809954" y="3410353"/>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50" name="Oval 10"/>
            <p:cNvSpPr>
              <a:spLocks noChangeArrowheads="1"/>
            </p:cNvSpPr>
            <p:nvPr/>
          </p:nvSpPr>
          <p:spPr bwMode="auto">
            <a:xfrm>
              <a:off x="7163589" y="3330424"/>
              <a:ext cx="114323" cy="100707"/>
            </a:xfrm>
            <a:prstGeom prst="ellipse">
              <a:avLst/>
            </a:pr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51" name="Freeform 11"/>
            <p:cNvSpPr>
              <a:spLocks/>
            </p:cNvSpPr>
            <p:nvPr/>
          </p:nvSpPr>
          <p:spPr bwMode="auto">
            <a:xfrm>
              <a:off x="7066388" y="3410353"/>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48" name="Oval 10"/>
            <p:cNvSpPr>
              <a:spLocks noChangeArrowheads="1"/>
            </p:cNvSpPr>
            <p:nvPr/>
          </p:nvSpPr>
          <p:spPr bwMode="auto">
            <a:xfrm>
              <a:off x="7420023" y="3330424"/>
              <a:ext cx="114323" cy="100707"/>
            </a:xfrm>
            <a:prstGeom prst="ellipse">
              <a:avLst/>
            </a:pr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49" name="Freeform 11"/>
            <p:cNvSpPr>
              <a:spLocks/>
            </p:cNvSpPr>
            <p:nvPr/>
          </p:nvSpPr>
          <p:spPr bwMode="auto">
            <a:xfrm>
              <a:off x="7322822" y="3410353"/>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44" name="Oval 10"/>
            <p:cNvSpPr>
              <a:spLocks noChangeArrowheads="1"/>
            </p:cNvSpPr>
            <p:nvPr/>
          </p:nvSpPr>
          <p:spPr bwMode="auto">
            <a:xfrm>
              <a:off x="7676457" y="3330424"/>
              <a:ext cx="114323" cy="100707"/>
            </a:xfrm>
            <a:prstGeom prst="ellipse">
              <a:avLst/>
            </a:pr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sp>
          <p:nvSpPr>
            <p:cNvPr id="245" name="Freeform 11"/>
            <p:cNvSpPr>
              <a:spLocks/>
            </p:cNvSpPr>
            <p:nvPr/>
          </p:nvSpPr>
          <p:spPr bwMode="auto">
            <a:xfrm>
              <a:off x="7579256" y="3410353"/>
              <a:ext cx="302450" cy="281717"/>
            </a:xfrm>
            <a:custGeom>
              <a:avLst/>
              <a:gdLst>
                <a:gd name="T0" fmla="*/ 1175 w 1201"/>
                <a:gd name="T1" fmla="*/ 46 h 1272"/>
                <a:gd name="T2" fmla="*/ 1063 w 1201"/>
                <a:gd name="T3" fmla="*/ 26 h 1272"/>
                <a:gd name="T4" fmla="*/ 601 w 1201"/>
                <a:gd name="T5" fmla="*/ 163 h 1272"/>
                <a:gd name="T6" fmla="*/ 139 w 1201"/>
                <a:gd name="T7" fmla="*/ 26 h 1272"/>
                <a:gd name="T8" fmla="*/ 26 w 1201"/>
                <a:gd name="T9" fmla="*/ 46 h 1272"/>
                <a:gd name="T10" fmla="*/ 45 w 1201"/>
                <a:gd name="T11" fmla="*/ 158 h 1272"/>
                <a:gd name="T12" fmla="*/ 344 w 1201"/>
                <a:gd name="T13" fmla="*/ 292 h 1272"/>
                <a:gd name="T14" fmla="*/ 480 w 1201"/>
                <a:gd name="T15" fmla="*/ 1221 h 1272"/>
                <a:gd name="T16" fmla="*/ 519 w 1201"/>
                <a:gd name="T17" fmla="*/ 1272 h 1272"/>
                <a:gd name="T18" fmla="*/ 708 w 1201"/>
                <a:gd name="T19" fmla="*/ 1272 h 1272"/>
                <a:gd name="T20" fmla="*/ 747 w 1201"/>
                <a:gd name="T21" fmla="*/ 1221 h 1272"/>
                <a:gd name="T22" fmla="*/ 882 w 1201"/>
                <a:gd name="T23" fmla="*/ 291 h 1272"/>
                <a:gd name="T24" fmla="*/ 881 w 1201"/>
                <a:gd name="T25" fmla="*/ 285 h 1272"/>
                <a:gd name="T26" fmla="*/ 1156 w 1201"/>
                <a:gd name="T27" fmla="*/ 158 h 1272"/>
                <a:gd name="T28" fmla="*/ 1175 w 1201"/>
                <a:gd name="T29" fmla="*/ 4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1" h="1272">
                  <a:moveTo>
                    <a:pt x="1175" y="46"/>
                  </a:moveTo>
                  <a:cubicBezTo>
                    <a:pt x="1150" y="9"/>
                    <a:pt x="1099" y="0"/>
                    <a:pt x="1063" y="26"/>
                  </a:cubicBezTo>
                  <a:cubicBezTo>
                    <a:pt x="940" y="113"/>
                    <a:pt x="776" y="161"/>
                    <a:pt x="601" y="163"/>
                  </a:cubicBezTo>
                  <a:cubicBezTo>
                    <a:pt x="425" y="161"/>
                    <a:pt x="261" y="113"/>
                    <a:pt x="139" y="26"/>
                  </a:cubicBezTo>
                  <a:cubicBezTo>
                    <a:pt x="102" y="0"/>
                    <a:pt x="52" y="9"/>
                    <a:pt x="26" y="46"/>
                  </a:cubicBezTo>
                  <a:cubicBezTo>
                    <a:pt x="0" y="82"/>
                    <a:pt x="9" y="132"/>
                    <a:pt x="45" y="158"/>
                  </a:cubicBezTo>
                  <a:cubicBezTo>
                    <a:pt x="132" y="219"/>
                    <a:pt x="234" y="264"/>
                    <a:pt x="344" y="292"/>
                  </a:cubicBezTo>
                  <a:cubicBezTo>
                    <a:pt x="344" y="309"/>
                    <a:pt x="335" y="743"/>
                    <a:pt x="480" y="1221"/>
                  </a:cubicBezTo>
                  <a:cubicBezTo>
                    <a:pt x="492" y="1264"/>
                    <a:pt x="498" y="1272"/>
                    <a:pt x="519" y="1272"/>
                  </a:cubicBezTo>
                  <a:cubicBezTo>
                    <a:pt x="519" y="1272"/>
                    <a:pt x="708" y="1272"/>
                    <a:pt x="708" y="1272"/>
                  </a:cubicBezTo>
                  <a:cubicBezTo>
                    <a:pt x="729" y="1272"/>
                    <a:pt x="734" y="1264"/>
                    <a:pt x="747" y="1221"/>
                  </a:cubicBezTo>
                  <a:cubicBezTo>
                    <a:pt x="894" y="732"/>
                    <a:pt x="882" y="291"/>
                    <a:pt x="882" y="291"/>
                  </a:cubicBezTo>
                  <a:cubicBezTo>
                    <a:pt x="882" y="289"/>
                    <a:pt x="882" y="287"/>
                    <a:pt x="881" y="285"/>
                  </a:cubicBezTo>
                  <a:cubicBezTo>
                    <a:pt x="983" y="257"/>
                    <a:pt x="1076" y="214"/>
                    <a:pt x="1156" y="158"/>
                  </a:cubicBezTo>
                  <a:cubicBezTo>
                    <a:pt x="1192" y="132"/>
                    <a:pt x="1201" y="82"/>
                    <a:pt x="1175" y="46"/>
                  </a:cubicBezTo>
                  <a:close/>
                </a:path>
              </a:pathLst>
            </a:custGeom>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t" anchorCtr="0" compatLnSpc="1">
              <a:prstTxWarp prst="textNoShape">
                <a:avLst/>
              </a:prstTxWarp>
            </a:bodyPr>
            <a:lstStyle/>
            <a:p>
              <a:endParaRPr lang="en-US" sz="4800">
                <a:latin typeface="+mj-lt"/>
              </a:endParaRPr>
            </a:p>
          </p:txBody>
        </p:sp>
      </p:grpSp>
    </p:spTree>
    <p:extLst>
      <p:ext uri="{BB962C8B-B14F-4D97-AF65-F5344CB8AC3E}">
        <p14:creationId xmlns:p14="http://schemas.microsoft.com/office/powerpoint/2010/main" val="276386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519" y="46895"/>
            <a:ext cx="22170973" cy="1886406"/>
          </a:xfrm>
        </p:spPr>
        <p:txBody>
          <a:bodyPr>
            <a:normAutofit/>
          </a:bodyPr>
          <a:lstStyle/>
          <a:p>
            <a:r>
              <a:rPr lang="en-US">
                <a:latin typeface="Arial"/>
                <a:cs typeface="Arial"/>
              </a:rPr>
              <a:t>Time to Effective Empiric Therapy by Pathogen</a:t>
            </a:r>
            <a:endParaRPr lang="en-US" b="0">
              <a:latin typeface="Arial"/>
              <a:cs typeface="Arial"/>
            </a:endParaRPr>
          </a:p>
        </p:txBody>
      </p:sp>
      <p:graphicFrame>
        <p:nvGraphicFramePr>
          <p:cNvPr id="14" name="Content Placeholder 13"/>
          <p:cNvGraphicFramePr>
            <a:graphicFrameLocks noGrp="1"/>
          </p:cNvGraphicFramePr>
          <p:nvPr>
            <p:ph idx="4294967295"/>
            <p:extLst>
              <p:ext uri="{D42A27DB-BD31-4B8C-83A1-F6EECF244321}">
                <p14:modId xmlns:p14="http://schemas.microsoft.com/office/powerpoint/2010/main" val="1822630237"/>
              </p:ext>
            </p:extLst>
          </p:nvPr>
        </p:nvGraphicFramePr>
        <p:xfrm>
          <a:off x="1976562" y="2522350"/>
          <a:ext cx="13526675" cy="9769078"/>
        </p:xfrm>
        <a:graphic>
          <a:graphicData uri="http://schemas.openxmlformats.org/drawingml/2006/table">
            <a:tbl>
              <a:tblPr/>
              <a:tblGrid>
                <a:gridCol w="5980825">
                  <a:extLst>
                    <a:ext uri="{9D8B030D-6E8A-4147-A177-3AD203B41FA5}">
                      <a16:colId xmlns:a16="http://schemas.microsoft.com/office/drawing/2014/main" val="20000"/>
                    </a:ext>
                  </a:extLst>
                </a:gridCol>
                <a:gridCol w="2780276">
                  <a:extLst>
                    <a:ext uri="{9D8B030D-6E8A-4147-A177-3AD203B41FA5}">
                      <a16:colId xmlns:a16="http://schemas.microsoft.com/office/drawing/2014/main" val="20001"/>
                    </a:ext>
                  </a:extLst>
                </a:gridCol>
                <a:gridCol w="4765574">
                  <a:extLst>
                    <a:ext uri="{9D8B030D-6E8A-4147-A177-3AD203B41FA5}">
                      <a16:colId xmlns:a16="http://schemas.microsoft.com/office/drawing/2014/main" val="20002"/>
                    </a:ext>
                  </a:extLst>
                </a:gridCol>
              </a:tblGrid>
              <a:tr h="956818">
                <a:tc>
                  <a:txBody>
                    <a:bodyPr/>
                    <a:lstStyle/>
                    <a:p>
                      <a:pPr algn="ctr" fontAlgn="ctr"/>
                      <a:r>
                        <a:rPr lang="en-US" sz="2900" b="1" i="0" u="none" strike="noStrike">
                          <a:solidFill>
                            <a:srgbClr val="FFFFFF"/>
                          </a:solidFill>
                          <a:effectLst/>
                          <a:latin typeface="+mn-lt"/>
                        </a:rPr>
                        <a:t>Pathogens</a:t>
                      </a:r>
                    </a:p>
                  </a:txBody>
                  <a:tcPr marL="21563" marR="21563" marT="21563" marB="0" anchor="ctr">
                    <a:lnL w="31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27F"/>
                    </a:solidFill>
                  </a:tcPr>
                </a:tc>
                <a:tc>
                  <a:txBody>
                    <a:bodyPr/>
                    <a:lstStyle/>
                    <a:p>
                      <a:pPr algn="ctr" fontAlgn="ctr"/>
                      <a:r>
                        <a:rPr lang="en-US" sz="2900" b="1" i="0" u="none" strike="noStrike">
                          <a:solidFill>
                            <a:srgbClr val="FFFFFF"/>
                          </a:solidFill>
                          <a:effectLst/>
                          <a:latin typeface="+mn-lt"/>
                        </a:rPr>
                        <a:t>N = 1,058 (%)</a:t>
                      </a:r>
                    </a:p>
                  </a:txBody>
                  <a:tcPr marL="21563" marR="21563" marT="2156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27F"/>
                    </a:solidFill>
                  </a:tcPr>
                </a:tc>
                <a:tc>
                  <a:txBody>
                    <a:bodyPr/>
                    <a:lstStyle/>
                    <a:p>
                      <a:pPr algn="ctr" fontAlgn="ctr"/>
                      <a:r>
                        <a:rPr lang="en-US" sz="2900" b="1" i="0" u="none" strike="noStrike">
                          <a:solidFill>
                            <a:srgbClr val="FFFFFF"/>
                          </a:solidFill>
                          <a:effectLst/>
                          <a:latin typeface="+mn-lt"/>
                        </a:rPr>
                        <a:t>Time to Appropriate</a:t>
                      </a:r>
                      <a:br>
                        <a:rPr lang="en-US" sz="2900" b="1" i="0" u="none" strike="noStrike">
                          <a:solidFill>
                            <a:srgbClr val="FFFFFF"/>
                          </a:solidFill>
                          <a:effectLst/>
                          <a:latin typeface="+mn-lt"/>
                        </a:rPr>
                      </a:br>
                      <a:r>
                        <a:rPr lang="en-US" sz="2900" b="1" i="0" u="none" strike="noStrike">
                          <a:solidFill>
                            <a:srgbClr val="FFFFFF"/>
                          </a:solidFill>
                          <a:effectLst/>
                          <a:latin typeface="+mn-lt"/>
                        </a:rPr>
                        <a:t>Antibiotic Therapy (</a:t>
                      </a:r>
                      <a:r>
                        <a:rPr lang="en-US" sz="2900" b="1" i="0" u="none" strike="noStrike" err="1">
                          <a:solidFill>
                            <a:srgbClr val="FFFFFF"/>
                          </a:solidFill>
                          <a:effectLst/>
                          <a:latin typeface="+mn-lt"/>
                        </a:rPr>
                        <a:t>Hr</a:t>
                      </a:r>
                      <a:r>
                        <a:rPr lang="en-US" sz="2900" b="1" i="0" u="none" strike="noStrike">
                          <a:solidFill>
                            <a:srgbClr val="FFFFFF"/>
                          </a:solidFill>
                          <a:effectLst/>
                          <a:latin typeface="+mn-lt"/>
                        </a:rPr>
                        <a:t>)</a:t>
                      </a:r>
                    </a:p>
                  </a:txBody>
                  <a:tcPr marL="21563" marR="21563" marT="21563" marB="0" anchor="ctr">
                    <a:lnL w="1270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27F"/>
                    </a:solidFill>
                  </a:tcPr>
                </a:tc>
                <a:extLst>
                  <a:ext uri="{0D108BD9-81ED-4DB2-BD59-A6C34878D82A}">
                    <a16:rowId xmlns:a16="http://schemas.microsoft.com/office/drawing/2014/main" val="10000"/>
                  </a:ext>
                </a:extLst>
              </a:tr>
              <a:tr h="516986">
                <a:tc>
                  <a:txBody>
                    <a:bodyPr/>
                    <a:lstStyle/>
                    <a:p>
                      <a:pPr algn="l" fontAlgn="b"/>
                      <a:r>
                        <a:rPr lang="en-US" sz="2900" b="0" i="1" u="none" strike="noStrike">
                          <a:solidFill>
                            <a:srgbClr val="000000"/>
                          </a:solidFill>
                          <a:effectLst/>
                          <a:latin typeface="Arial Narrow" panose="020B0606020202030204" pitchFamily="34" charset="0"/>
                        </a:rPr>
                        <a:t>Acinetobacter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33 (3.1)</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15.5 (4.0–58.0)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6986">
                <a:tc>
                  <a:txBody>
                    <a:bodyPr/>
                    <a:lstStyle/>
                    <a:p>
                      <a:pPr algn="l" fontAlgn="b"/>
                      <a:r>
                        <a:rPr lang="en-US" sz="2900" b="0" i="1" u="none" strike="noStrike">
                          <a:solidFill>
                            <a:srgbClr val="000000"/>
                          </a:solidFill>
                          <a:effectLst/>
                          <a:latin typeface="Arial Narrow" panose="020B0606020202030204" pitchFamily="34" charset="0"/>
                        </a:rPr>
                        <a:t>Bacteroides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41 (3.9)</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12.0 (3.0–42.0)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6986">
                <a:tc>
                  <a:txBody>
                    <a:bodyPr/>
                    <a:lstStyle/>
                    <a:p>
                      <a:pPr algn="l" fontAlgn="b"/>
                      <a:r>
                        <a:rPr lang="en-US" sz="2900" b="0" i="1" u="none" strike="noStrike" err="1">
                          <a:solidFill>
                            <a:srgbClr val="000000"/>
                          </a:solidFill>
                          <a:effectLst/>
                          <a:latin typeface="Arial Narrow" panose="020B0606020202030204" pitchFamily="34" charset="0"/>
                        </a:rPr>
                        <a:t>Burkholderia</a:t>
                      </a:r>
                      <a:r>
                        <a:rPr lang="en-US" sz="2900" b="0" i="1" u="none" strike="noStrike">
                          <a:solidFill>
                            <a:srgbClr val="000000"/>
                          </a:solidFill>
                          <a:effectLst/>
                          <a:latin typeface="Arial Narrow" panose="020B0606020202030204" pitchFamily="34" charset="0"/>
                        </a:rPr>
                        <a:t> </a:t>
                      </a:r>
                      <a:r>
                        <a:rPr lang="en-US" sz="2900" b="0" i="1" u="none" strike="noStrike" err="1">
                          <a:solidFill>
                            <a:srgbClr val="000000"/>
                          </a:solidFill>
                          <a:effectLst/>
                          <a:latin typeface="Arial Narrow" panose="020B0606020202030204" pitchFamily="34" charset="0"/>
                        </a:rPr>
                        <a:t>cepacia</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7 (0.7)</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3.0 (0.0–10.0)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6986">
                <a:tc>
                  <a:txBody>
                    <a:bodyPr/>
                    <a:lstStyle/>
                    <a:p>
                      <a:pPr algn="l" fontAlgn="b"/>
                      <a:r>
                        <a:rPr lang="en-US" sz="2900" b="0" i="1" u="none" strike="noStrike">
                          <a:solidFill>
                            <a:srgbClr val="000000"/>
                          </a:solidFill>
                          <a:effectLst/>
                          <a:latin typeface="Arial Narrow" panose="020B0606020202030204" pitchFamily="34" charset="0"/>
                        </a:rPr>
                        <a:t>Candida albicans</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65 (6.1)</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32.0 (10.0–40.0)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6986">
                <a:tc>
                  <a:txBody>
                    <a:bodyPr/>
                    <a:lstStyle/>
                    <a:p>
                      <a:pPr algn="l" fontAlgn="b"/>
                      <a:r>
                        <a:rPr lang="en-US" sz="2900" b="0" i="1" u="none" strike="noStrike">
                          <a:solidFill>
                            <a:srgbClr val="000000"/>
                          </a:solidFill>
                          <a:effectLst/>
                          <a:latin typeface="Arial Narrow" panose="020B0606020202030204" pitchFamily="34" charset="0"/>
                        </a:rPr>
                        <a:t>Other Candida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79 (7.5)</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30.0 (4.5–41.5)</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6986">
                <a:tc>
                  <a:txBody>
                    <a:bodyPr/>
                    <a:lstStyle/>
                    <a:p>
                      <a:pPr algn="l" fontAlgn="b"/>
                      <a:r>
                        <a:rPr lang="en-US" sz="2900" b="0" i="1" u="none" strike="noStrike">
                          <a:solidFill>
                            <a:srgbClr val="000000"/>
                          </a:solidFill>
                          <a:effectLst/>
                          <a:latin typeface="Arial Narrow" panose="020B0606020202030204" pitchFamily="34" charset="0"/>
                        </a:rPr>
                        <a:t>Enterobacter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44 (4.2)</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4.5 (0.0–16.0)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6986">
                <a:tc>
                  <a:txBody>
                    <a:bodyPr/>
                    <a:lstStyle/>
                    <a:p>
                      <a:pPr algn="l" fontAlgn="b"/>
                      <a:r>
                        <a:rPr lang="en-US" sz="2900" b="0" i="1" u="none" strike="noStrike">
                          <a:solidFill>
                            <a:srgbClr val="000000"/>
                          </a:solidFill>
                          <a:effectLst/>
                          <a:latin typeface="Arial Narrow" panose="020B0606020202030204" pitchFamily="34" charset="0"/>
                        </a:rPr>
                        <a:t>Enterococcus </a:t>
                      </a:r>
                      <a:r>
                        <a:rPr lang="en-US" sz="2900" b="0" i="1" u="none" strike="noStrike" err="1">
                          <a:solidFill>
                            <a:srgbClr val="000000"/>
                          </a:solidFill>
                          <a:effectLst/>
                          <a:latin typeface="Arial Narrow" panose="020B0606020202030204" pitchFamily="34" charset="0"/>
                        </a:rPr>
                        <a:t>faecalis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70 (6.6)</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13.0 (0.0–26.0)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16986">
                <a:tc>
                  <a:txBody>
                    <a:bodyPr/>
                    <a:lstStyle/>
                    <a:p>
                      <a:pPr algn="l" fontAlgn="b"/>
                      <a:r>
                        <a:rPr lang="en-US" sz="2900" b="0" i="1" u="none" strike="noStrike">
                          <a:solidFill>
                            <a:srgbClr val="000000"/>
                          </a:solidFill>
                          <a:effectLst/>
                          <a:latin typeface="Arial Narrow" panose="020B0606020202030204" pitchFamily="34" charset="0"/>
                        </a:rPr>
                        <a:t>Enterococcus faecium</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59 (5.6)</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30.0 (20.0–46.0)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16986">
                <a:tc>
                  <a:txBody>
                    <a:bodyPr/>
                    <a:lstStyle/>
                    <a:p>
                      <a:pPr algn="l" fontAlgn="b"/>
                      <a:r>
                        <a:rPr lang="en-US" sz="2900" b="0" i="1" u="none" strike="noStrike">
                          <a:solidFill>
                            <a:srgbClr val="000000"/>
                          </a:solidFill>
                          <a:effectLst/>
                          <a:latin typeface="Arial Narrow" panose="020B0606020202030204" pitchFamily="34" charset="0"/>
                        </a:rPr>
                        <a:t>Escherichia coli</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105 (9.9)</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3.0 (0.0–9.0)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16986">
                <a:tc>
                  <a:txBody>
                    <a:bodyPr/>
                    <a:lstStyle/>
                    <a:p>
                      <a:pPr algn="l" fontAlgn="b"/>
                      <a:r>
                        <a:rPr lang="en-US" sz="2900" b="0" i="1" u="none" strike="noStrike">
                          <a:solidFill>
                            <a:srgbClr val="000000"/>
                          </a:solidFill>
                          <a:effectLst/>
                          <a:latin typeface="Arial Narrow" panose="020B0606020202030204" pitchFamily="34" charset="0"/>
                        </a:rPr>
                        <a:t>Klebsiella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74 (7.0)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3.0 (0.0–13.0)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16986">
                <a:tc>
                  <a:txBody>
                    <a:bodyPr/>
                    <a:lstStyle/>
                    <a:p>
                      <a:pPr algn="l" fontAlgn="b"/>
                      <a:r>
                        <a:rPr lang="en-US" sz="2900" b="0" i="1" u="none" strike="noStrike">
                          <a:solidFill>
                            <a:srgbClr val="000000"/>
                          </a:solidFill>
                          <a:effectLst/>
                          <a:latin typeface="Arial Narrow" panose="020B0606020202030204" pitchFamily="34" charset="0"/>
                        </a:rPr>
                        <a:t>Proteus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15 (1.4)</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6.0 (0.0–17.0)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16986">
                <a:tc>
                  <a:txBody>
                    <a:bodyPr/>
                    <a:lstStyle/>
                    <a:p>
                      <a:pPr algn="l" fontAlgn="b"/>
                      <a:r>
                        <a:rPr lang="en-US" sz="2900" b="0" i="1" u="none" strike="noStrike">
                          <a:solidFill>
                            <a:srgbClr val="000000"/>
                          </a:solidFill>
                          <a:effectLst/>
                          <a:latin typeface="Arial Narrow" panose="020B0606020202030204" pitchFamily="34" charset="0"/>
                        </a:rPr>
                        <a:t>Pseudomonas aeruginosa</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60 (5.7)</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5.4 (0.0–19.3)</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516986">
                <a:tc>
                  <a:txBody>
                    <a:bodyPr/>
                    <a:lstStyle/>
                    <a:p>
                      <a:pPr algn="l" fontAlgn="b"/>
                      <a:r>
                        <a:rPr lang="en-US" sz="2900" b="0" i="1" u="none" strike="noStrike">
                          <a:solidFill>
                            <a:srgbClr val="000000"/>
                          </a:solidFill>
                          <a:effectLst/>
                          <a:latin typeface="Arial Narrow" panose="020B0606020202030204" pitchFamily="34" charset="0"/>
                        </a:rPr>
                        <a:t>Serratia marcescens</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20 (1.9)</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12.0 (0.0–29.0)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516986">
                <a:tc>
                  <a:txBody>
                    <a:bodyPr/>
                    <a:lstStyle/>
                    <a:p>
                      <a:pPr algn="l" fontAlgn="b"/>
                      <a:r>
                        <a:rPr lang="en-US" sz="2900" b="0" i="1" u="none" strike="noStrike">
                          <a:solidFill>
                            <a:srgbClr val="000000"/>
                          </a:solidFill>
                          <a:effectLst/>
                          <a:latin typeface="Arial Narrow" panose="020B0606020202030204" pitchFamily="34" charset="0"/>
                        </a:rPr>
                        <a:t>Staphylococcus aureus</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248 (23.4)</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4.0 (0.0–12.5)</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516986">
                <a:tc>
                  <a:txBody>
                    <a:bodyPr/>
                    <a:lstStyle/>
                    <a:p>
                      <a:pPr algn="l" fontAlgn="b"/>
                      <a:r>
                        <a:rPr lang="en-US" sz="2900" b="0" i="1" u="none" strike="noStrike">
                          <a:solidFill>
                            <a:srgbClr val="000000"/>
                          </a:solidFill>
                          <a:effectLst/>
                          <a:latin typeface="Arial Narrow" panose="020B0606020202030204" pitchFamily="34" charset="0"/>
                        </a:rPr>
                        <a:t>Stenotrophomonas </a:t>
                      </a:r>
                      <a:r>
                        <a:rPr lang="en-US" sz="2900" b="0" i="1" u="none" strike="noStrike" err="1">
                          <a:solidFill>
                            <a:srgbClr val="000000"/>
                          </a:solidFill>
                          <a:effectLst/>
                          <a:latin typeface="Arial Narrow" panose="020B0606020202030204" pitchFamily="34" charset="0"/>
                        </a:rPr>
                        <a:t>maltophilia</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10 (0.9)</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28.0 (4.0–65.0)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516986">
                <a:tc>
                  <a:txBody>
                    <a:bodyPr/>
                    <a:lstStyle/>
                    <a:p>
                      <a:pPr algn="l" fontAlgn="b"/>
                      <a:r>
                        <a:rPr lang="en-US" sz="2900" b="0" i="1" u="none" strike="noStrike">
                          <a:solidFill>
                            <a:srgbClr val="000000"/>
                          </a:solidFill>
                          <a:effectLst/>
                          <a:latin typeface="Arial Narrow" panose="020B0606020202030204" pitchFamily="34" charset="0"/>
                        </a:rPr>
                        <a:t>Streptococcus pneumonia</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22 (2.1)</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6.5 (0.8–9.3)</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540484">
                <a:tc>
                  <a:txBody>
                    <a:bodyPr/>
                    <a:lstStyle/>
                    <a:p>
                      <a:pPr algn="l" fontAlgn="b"/>
                      <a:r>
                        <a:rPr lang="en-US" sz="2900" b="0" i="0" u="none" strike="noStrike">
                          <a:solidFill>
                            <a:srgbClr val="000000"/>
                          </a:solidFill>
                          <a:effectLst/>
                          <a:latin typeface="Arial Narrow" panose="020B0606020202030204" pitchFamily="34" charset="0"/>
                        </a:rPr>
                        <a:t>Other</a:t>
                      </a:r>
                      <a:r>
                        <a:rPr lang="en-US" sz="2900" b="0" i="1" u="none" strike="noStrike">
                          <a:solidFill>
                            <a:srgbClr val="000000"/>
                          </a:solidFill>
                          <a:effectLst/>
                          <a:latin typeface="Arial Narrow" panose="020B0606020202030204" pitchFamily="34" charset="0"/>
                        </a:rPr>
                        <a:t> </a:t>
                      </a:r>
                      <a:r>
                        <a:rPr lang="en-US" sz="2900" b="0" i="0" u="none" strike="noStrike">
                          <a:solidFill>
                            <a:srgbClr val="000000"/>
                          </a:solidFill>
                          <a:effectLst/>
                          <a:latin typeface="Arial Narrow" panose="020B0606020202030204" pitchFamily="34" charset="0"/>
                        </a:rPr>
                        <a:t>streptococcal</a:t>
                      </a:r>
                      <a:r>
                        <a:rPr lang="en-US" sz="2900" b="0" i="1" u="none" strike="noStrike">
                          <a:solidFill>
                            <a:srgbClr val="000000"/>
                          </a:solidFill>
                          <a:effectLst/>
                          <a:latin typeface="Arial Narrow" panose="020B0606020202030204" pitchFamily="34" charset="0"/>
                        </a:rPr>
                        <a:t> </a:t>
                      </a:r>
                      <a:r>
                        <a:rPr lang="en-US" sz="2900" b="0" i="0" u="none" strike="noStrike">
                          <a:solidFill>
                            <a:srgbClr val="000000"/>
                          </a:solidFill>
                          <a:effectLst/>
                          <a:latin typeface="Arial Narrow" panose="020B0606020202030204" pitchFamily="34" charset="0"/>
                        </a:rPr>
                        <a:t>species</a:t>
                      </a:r>
                      <a:endParaRPr lang="en-US" sz="2900" b="0" i="1" u="none" strike="noStrike">
                        <a:solidFill>
                          <a:srgbClr val="000000"/>
                        </a:solidFill>
                        <a:effectLst/>
                        <a:latin typeface="Arial Narrow" panose="020B0606020202030204" pitchFamily="34" charset="0"/>
                      </a:endParaRP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41 (3.9)</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900" b="0" i="0" u="none" strike="noStrike">
                          <a:solidFill>
                            <a:srgbClr val="000000"/>
                          </a:solidFill>
                          <a:effectLst/>
                          <a:latin typeface="Arial Narrow" panose="020B0606020202030204" pitchFamily="34" charset="0"/>
                        </a:rPr>
                        <a:t>4.0 (0.0–15.0)</a:t>
                      </a:r>
                    </a:p>
                  </a:txBody>
                  <a:tcPr marL="21563" marR="21563" marT="2156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bl>
          </a:graphicData>
        </a:graphic>
      </p:graphicFrame>
      <p:sp>
        <p:nvSpPr>
          <p:cNvPr id="6" name="Rectangle 5"/>
          <p:cNvSpPr/>
          <p:nvPr/>
        </p:nvSpPr>
        <p:spPr>
          <a:xfrm>
            <a:off x="879681" y="12999718"/>
            <a:ext cx="22812811" cy="379656"/>
          </a:xfrm>
          <a:prstGeom prst="rect">
            <a:avLst/>
          </a:prstGeom>
        </p:spPr>
        <p:txBody>
          <a:bodyPr wrap="square">
            <a:spAutoFit/>
          </a:bodyPr>
          <a:lstStyle/>
          <a:p>
            <a:pPr fontAlgn="base">
              <a:spcBef>
                <a:spcPct val="0"/>
              </a:spcBef>
              <a:spcAft>
                <a:spcPct val="0"/>
              </a:spcAft>
            </a:pPr>
            <a:r>
              <a:rPr lang="en-US" sz="1867"/>
              <a:t>Zhang D. et al. Time to Appropriate Antibiotic Therapy Is an Independent Determinant of </a:t>
            </a:r>
            <a:r>
              <a:rPr lang="en-US" sz="1867" err="1"/>
              <a:t>Postinfection</a:t>
            </a:r>
            <a:r>
              <a:rPr lang="en-US" sz="1867"/>
              <a:t> ICU and Hospital Lengths of Stay in Patients With Sepsis. Critical Care 2015; 43(10), 2133-2140.</a:t>
            </a:r>
          </a:p>
        </p:txBody>
      </p:sp>
      <p:sp>
        <p:nvSpPr>
          <p:cNvPr id="11" name="Rectangle 10"/>
          <p:cNvSpPr/>
          <p:nvPr/>
        </p:nvSpPr>
        <p:spPr bwMode="auto">
          <a:xfrm>
            <a:off x="1828800" y="10247071"/>
            <a:ext cx="13868400" cy="508675"/>
          </a:xfrm>
          <a:prstGeom prst="rect">
            <a:avLst/>
          </a:prstGeom>
          <a:noFill/>
          <a:ln w="57150" cap="flat" cmpd="sng" algn="ctr">
            <a:solidFill>
              <a:srgbClr val="37963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43840" tIns="121920" rIns="243840" bIns="121920" numCol="1" rtlCol="0" anchor="t" anchorCtr="0" compatLnSpc="1">
            <a:prstTxWarp prst="textNoShape">
              <a:avLst/>
            </a:prstTxWarp>
          </a:bodyPr>
          <a:lstStyle/>
          <a:p>
            <a:pPr eaLnBrk="0" fontAlgn="base" hangingPunct="0">
              <a:spcBef>
                <a:spcPct val="0"/>
              </a:spcBef>
              <a:spcAft>
                <a:spcPct val="0"/>
              </a:spcAft>
            </a:pPr>
            <a:endParaRPr lang="en-US" sz="9600">
              <a:solidFill>
                <a:srgbClr val="000000"/>
              </a:solidFill>
            </a:endParaRPr>
          </a:p>
        </p:txBody>
      </p:sp>
      <p:sp>
        <p:nvSpPr>
          <p:cNvPr id="12" name="Rectangle 11"/>
          <p:cNvSpPr/>
          <p:nvPr/>
        </p:nvSpPr>
        <p:spPr bwMode="auto">
          <a:xfrm>
            <a:off x="1828800" y="5066833"/>
            <a:ext cx="13868400" cy="1071691"/>
          </a:xfrm>
          <a:prstGeom prst="rect">
            <a:avLst/>
          </a:prstGeom>
          <a:noFill/>
          <a:ln w="57150" cap="flat" cmpd="sng" algn="ctr">
            <a:solidFill>
              <a:srgbClr val="00427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43840" tIns="121920" rIns="243840" bIns="121920" numCol="1" rtlCol="0" anchor="t" anchorCtr="0" compatLnSpc="1">
            <a:prstTxWarp prst="textNoShape">
              <a:avLst/>
            </a:prstTxWarp>
          </a:bodyPr>
          <a:lstStyle/>
          <a:p>
            <a:pPr eaLnBrk="0" fontAlgn="base" hangingPunct="0">
              <a:spcBef>
                <a:spcPct val="0"/>
              </a:spcBef>
              <a:spcAft>
                <a:spcPct val="0"/>
              </a:spcAft>
            </a:pPr>
            <a:endParaRPr lang="en-US" sz="9600">
              <a:solidFill>
                <a:srgbClr val="000000"/>
              </a:solidFill>
            </a:endParaRPr>
          </a:p>
        </p:txBody>
      </p:sp>
      <p:sp>
        <p:nvSpPr>
          <p:cNvPr id="15" name="Rectangle 14"/>
          <p:cNvSpPr/>
          <p:nvPr/>
        </p:nvSpPr>
        <p:spPr bwMode="auto">
          <a:xfrm>
            <a:off x="1828800" y="6638421"/>
            <a:ext cx="13868400" cy="960803"/>
          </a:xfrm>
          <a:prstGeom prst="rect">
            <a:avLst/>
          </a:prstGeom>
          <a:noFill/>
          <a:ln w="57150" cap="flat" cmpd="sng" algn="ctr">
            <a:solidFill>
              <a:srgbClr val="00427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43840" tIns="121920" rIns="243840" bIns="121920" numCol="1" rtlCol="0" anchor="t" anchorCtr="0" compatLnSpc="1">
            <a:prstTxWarp prst="textNoShape">
              <a:avLst/>
            </a:prstTxWarp>
          </a:bodyPr>
          <a:lstStyle/>
          <a:p>
            <a:pPr eaLnBrk="0" fontAlgn="base" hangingPunct="0">
              <a:spcBef>
                <a:spcPct val="0"/>
              </a:spcBef>
              <a:spcAft>
                <a:spcPct val="0"/>
              </a:spcAft>
            </a:pPr>
            <a:endParaRPr lang="en-US" sz="9600">
              <a:solidFill>
                <a:srgbClr val="000000"/>
              </a:solidFill>
            </a:endParaRPr>
          </a:p>
        </p:txBody>
      </p:sp>
      <p:sp>
        <p:nvSpPr>
          <p:cNvPr id="21" name="Rectangle 20"/>
          <p:cNvSpPr/>
          <p:nvPr/>
        </p:nvSpPr>
        <p:spPr>
          <a:xfrm rot="16200000">
            <a:off x="-3234477" y="6982050"/>
            <a:ext cx="8874648" cy="646331"/>
          </a:xfrm>
          <a:prstGeom prst="rect">
            <a:avLst/>
          </a:prstGeom>
        </p:spPr>
        <p:txBody>
          <a:bodyPr wrap="square">
            <a:spAutoFit/>
          </a:bodyPr>
          <a:lstStyle/>
          <a:p>
            <a:pPr algn="ctr" fontAlgn="base">
              <a:spcBef>
                <a:spcPct val="0"/>
              </a:spcBef>
              <a:spcAft>
                <a:spcPct val="0"/>
              </a:spcAft>
            </a:pPr>
            <a:r>
              <a:rPr lang="en-US">
                <a:solidFill>
                  <a:srgbClr val="00427F"/>
                </a:solidFill>
                <a:latin typeface="Arial Narrow" panose="020B0606020202030204" pitchFamily="34" charset="0"/>
                <a:cs typeface="Arial" panose="020B0604020202020204" pitchFamily="34" charset="0"/>
              </a:rPr>
              <a:t>Washington University ICU, Jan 2008-Dec 2012 </a:t>
            </a:r>
          </a:p>
        </p:txBody>
      </p:sp>
      <p:sp>
        <p:nvSpPr>
          <p:cNvPr id="13" name="Rectangle 12"/>
          <p:cNvSpPr/>
          <p:nvPr/>
        </p:nvSpPr>
        <p:spPr bwMode="auto">
          <a:xfrm>
            <a:off x="1828800" y="7674206"/>
            <a:ext cx="13868400" cy="1012125"/>
          </a:xfrm>
          <a:prstGeom prst="rect">
            <a:avLst/>
          </a:prstGeom>
          <a:noFill/>
          <a:ln w="57150" cap="flat" cmpd="sng" algn="ctr">
            <a:solidFill>
              <a:srgbClr val="37963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243840" tIns="121920" rIns="243840" bIns="121920" numCol="1" rtlCol="0" anchor="t" anchorCtr="0" compatLnSpc="1">
            <a:prstTxWarp prst="textNoShape">
              <a:avLst/>
            </a:prstTxWarp>
          </a:bodyPr>
          <a:lstStyle/>
          <a:p>
            <a:pPr eaLnBrk="0" fontAlgn="base" hangingPunct="0">
              <a:spcBef>
                <a:spcPct val="0"/>
              </a:spcBef>
              <a:spcAft>
                <a:spcPct val="0"/>
              </a:spcAft>
            </a:pPr>
            <a:endParaRPr lang="en-US" sz="9600">
              <a:solidFill>
                <a:srgbClr val="000000"/>
              </a:solidFill>
            </a:endParaRPr>
          </a:p>
        </p:txBody>
      </p:sp>
      <p:sp>
        <p:nvSpPr>
          <p:cNvPr id="3" name="Rectangle 2"/>
          <p:cNvSpPr/>
          <p:nvPr/>
        </p:nvSpPr>
        <p:spPr>
          <a:xfrm>
            <a:off x="16117014" y="3863165"/>
            <a:ext cx="7933264" cy="3291840"/>
          </a:xfrm>
          <a:prstGeom prst="rect">
            <a:avLst/>
          </a:prstGeom>
          <a:solidFill>
            <a:srgbClr val="00427F"/>
          </a:solidFill>
          <a:ln>
            <a:solidFill>
              <a:srgbClr val="00427F"/>
            </a:solidFill>
          </a:ln>
        </p:spPr>
        <p:txBody>
          <a:bodyPr wrap="square" anchor="ctr">
            <a:spAutoFit/>
          </a:bodyPr>
          <a:lstStyle/>
          <a:p>
            <a:pPr algn="ctr" fontAlgn="base">
              <a:spcBef>
                <a:spcPct val="0"/>
              </a:spcBef>
              <a:spcAft>
                <a:spcPct val="0"/>
              </a:spcAft>
            </a:pPr>
            <a:r>
              <a:rPr lang="en-US" sz="4267" b="1" i="1">
                <a:solidFill>
                  <a:schemeClr val="bg1"/>
                </a:solidFill>
                <a:latin typeface="Century Gothic" panose="020B0502020202020204" pitchFamily="34" charset="0"/>
              </a:rPr>
              <a:t>“30.2% of patients received an initial empiric antibiotic regimen that did not cover the causative pathogen.”</a:t>
            </a:r>
          </a:p>
        </p:txBody>
      </p:sp>
      <p:sp>
        <p:nvSpPr>
          <p:cNvPr id="17" name="TextBox 16"/>
          <p:cNvSpPr txBox="1"/>
          <p:nvPr/>
        </p:nvSpPr>
        <p:spPr>
          <a:xfrm rot="5400000">
            <a:off x="22774757" y="1042190"/>
            <a:ext cx="2576981" cy="5744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7" tIns="121917" rIns="121917" bIns="121917" numCol="1" spcCol="38100" rtlCol="0" anchor="t">
            <a:spAutoFit/>
          </a:bodyPr>
          <a:lstStyle/>
          <a:p>
            <a:pPr fontAlgn="base" hangingPunct="0">
              <a:spcBef>
                <a:spcPct val="0"/>
              </a:spcBef>
              <a:spcAft>
                <a:spcPct val="0"/>
              </a:spcAft>
            </a:pPr>
            <a:r>
              <a:rPr lang="en-US" sz="2133">
                <a:solidFill>
                  <a:srgbClr val="E4E4E4"/>
                </a:solidFill>
                <a:latin typeface="Century Gothic" panose="020B0502020202020204" pitchFamily="34" charset="0"/>
                <a:sym typeface="Times"/>
              </a:rPr>
              <a:t>MRKT-PRT-0393-01</a:t>
            </a:r>
          </a:p>
        </p:txBody>
      </p:sp>
      <p:sp>
        <p:nvSpPr>
          <p:cNvPr id="5" name="TextBox 4">
            <a:extLst>
              <a:ext uri="{FF2B5EF4-FFF2-40B4-BE49-F238E27FC236}">
                <a16:creationId xmlns:a16="http://schemas.microsoft.com/office/drawing/2014/main" id="{25E967E4-B8A3-1A7A-B11A-FAE71576D23A}"/>
              </a:ext>
            </a:extLst>
          </p:cNvPr>
          <p:cNvSpPr txBox="1"/>
          <p:nvPr/>
        </p:nvSpPr>
        <p:spPr>
          <a:xfrm>
            <a:off x="1970211" y="3564128"/>
            <a:ext cx="13526674" cy="1463040"/>
          </a:xfrm>
          <a:prstGeom prst="rect">
            <a:avLst/>
          </a:prstGeom>
          <a:solidFill>
            <a:schemeClr val="bg1">
              <a:alpha val="73000"/>
            </a:schemeClr>
          </a:solidFill>
        </p:spPr>
        <p:txBody>
          <a:bodyPr wrap="square" rtlCol="0">
            <a:spAutoFit/>
          </a:bodyPr>
          <a:lstStyle/>
          <a:p>
            <a:endParaRPr lang="en-US"/>
          </a:p>
        </p:txBody>
      </p:sp>
      <p:sp>
        <p:nvSpPr>
          <p:cNvPr id="7" name="TextBox 6">
            <a:extLst>
              <a:ext uri="{FF2B5EF4-FFF2-40B4-BE49-F238E27FC236}">
                <a16:creationId xmlns:a16="http://schemas.microsoft.com/office/drawing/2014/main" id="{220BB4A9-1F08-39FF-EFF5-F8090B0F6E39}"/>
              </a:ext>
            </a:extLst>
          </p:cNvPr>
          <p:cNvSpPr txBox="1"/>
          <p:nvPr/>
        </p:nvSpPr>
        <p:spPr>
          <a:xfrm>
            <a:off x="1945827" y="6193296"/>
            <a:ext cx="13526674" cy="365760"/>
          </a:xfrm>
          <a:prstGeom prst="rect">
            <a:avLst/>
          </a:prstGeom>
          <a:solidFill>
            <a:schemeClr val="bg1">
              <a:alpha val="73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3444F423-21C7-4918-420E-3D1B01888579}"/>
              </a:ext>
            </a:extLst>
          </p:cNvPr>
          <p:cNvSpPr txBox="1"/>
          <p:nvPr/>
        </p:nvSpPr>
        <p:spPr>
          <a:xfrm>
            <a:off x="1921443" y="8787739"/>
            <a:ext cx="13526674" cy="1371600"/>
          </a:xfrm>
          <a:prstGeom prst="rect">
            <a:avLst/>
          </a:prstGeom>
          <a:solidFill>
            <a:schemeClr val="bg1">
              <a:alpha val="73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1ED79200-D390-0B80-240D-8BCC54CF2191}"/>
              </a:ext>
            </a:extLst>
          </p:cNvPr>
          <p:cNvSpPr txBox="1"/>
          <p:nvPr/>
        </p:nvSpPr>
        <p:spPr>
          <a:xfrm>
            <a:off x="1897059" y="10861317"/>
            <a:ext cx="13526674" cy="1463040"/>
          </a:xfrm>
          <a:prstGeom prst="rect">
            <a:avLst/>
          </a:prstGeom>
          <a:solidFill>
            <a:schemeClr val="bg1">
              <a:alpha val="73000"/>
            </a:schemeClr>
          </a:solidFill>
        </p:spPr>
        <p:txBody>
          <a:bodyPr wrap="square" rtlCol="0">
            <a:spAutoFit/>
          </a:bodyPr>
          <a:lstStyle/>
          <a:p>
            <a:endParaRPr lang="en-US"/>
          </a:p>
        </p:txBody>
      </p:sp>
    </p:spTree>
    <p:extLst>
      <p:ext uri="{BB962C8B-B14F-4D97-AF65-F5344CB8AC3E}">
        <p14:creationId xmlns:p14="http://schemas.microsoft.com/office/powerpoint/2010/main" val="317682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175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175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750"/>
                                        <p:tgtEl>
                                          <p:spTgt spid="11"/>
                                        </p:tgtEl>
                                      </p:cBhvr>
                                    </p:animEffect>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3" grpId="0" animBg="1"/>
      <p:bldP spid="3" grpId="0" animBg="1"/>
      <p:bldP spid="5"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1336670" y="-140201"/>
            <a:ext cx="21631642" cy="1933298"/>
          </a:xfrm>
        </p:spPr>
        <p:txBody>
          <a:bodyPr>
            <a:noAutofit/>
          </a:bodyPr>
          <a:lstStyle/>
          <a:p>
            <a:pPr algn="ctr"/>
            <a:r>
              <a:rPr lang="en-US" dirty="0"/>
              <a:t>The Current State of Blood Culture Testing</a:t>
            </a:r>
          </a:p>
        </p:txBody>
      </p:sp>
      <p:sp>
        <p:nvSpPr>
          <p:cNvPr id="38" name="Right Arrow 37"/>
          <p:cNvSpPr/>
          <p:nvPr/>
        </p:nvSpPr>
        <p:spPr>
          <a:xfrm>
            <a:off x="6816371" y="6025511"/>
            <a:ext cx="1981200" cy="479427"/>
          </a:xfrm>
          <a:prstGeom prst="rightArrow">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endParaRPr lang="en-US" sz="2933">
              <a:solidFill>
                <a:schemeClr val="tx1">
                  <a:lumMod val="75000"/>
                  <a:lumOff val="25000"/>
                </a:schemeClr>
              </a:solidFill>
              <a:latin typeface="+mj-lt"/>
            </a:endParaRPr>
          </a:p>
        </p:txBody>
      </p:sp>
      <p:sp>
        <p:nvSpPr>
          <p:cNvPr id="11" name="Rectangle 10"/>
          <p:cNvSpPr/>
          <p:nvPr/>
        </p:nvSpPr>
        <p:spPr>
          <a:xfrm>
            <a:off x="2206903" y="3312123"/>
            <a:ext cx="20082552" cy="544161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en-US" sz="4267">
              <a:solidFill>
                <a:schemeClr val="tx1">
                  <a:lumMod val="75000"/>
                  <a:lumOff val="25000"/>
                </a:schemeClr>
              </a:solidFill>
              <a:latin typeface="+mj-lt"/>
            </a:endParaRPr>
          </a:p>
        </p:txBody>
      </p:sp>
      <p:cxnSp>
        <p:nvCxnSpPr>
          <p:cNvPr id="12" name="Straight Connector 11"/>
          <p:cNvCxnSpPr/>
          <p:nvPr/>
        </p:nvCxnSpPr>
        <p:spPr>
          <a:xfrm>
            <a:off x="4764086" y="6007299"/>
            <a:ext cx="0" cy="243840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78886" y="6007299"/>
            <a:ext cx="0" cy="243840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440987" y="6007299"/>
            <a:ext cx="0" cy="243840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rot="10800000">
            <a:off x="4033407" y="7760171"/>
            <a:ext cx="16365240" cy="762000"/>
          </a:xfrm>
          <a:prstGeom prst="rect">
            <a:avLst/>
          </a:prstGeom>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defRPr/>
            </a:pPr>
            <a:endParaRPr lang="en-US" sz="4267">
              <a:solidFill>
                <a:schemeClr val="tx1">
                  <a:lumMod val="75000"/>
                  <a:lumOff val="25000"/>
                </a:schemeClr>
              </a:solidFill>
              <a:latin typeface="+mj-lt"/>
            </a:endParaRPr>
          </a:p>
        </p:txBody>
      </p:sp>
      <p:sp>
        <p:nvSpPr>
          <p:cNvPr id="17" name="Right Arrow 16"/>
          <p:cNvSpPr/>
          <p:nvPr/>
        </p:nvSpPr>
        <p:spPr>
          <a:xfrm>
            <a:off x="10840466" y="5140530"/>
            <a:ext cx="9946947" cy="971549"/>
          </a:xfrm>
          <a:prstGeom prst="rightArrow">
            <a:avLst/>
          </a:prstGeom>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933">
              <a:solidFill>
                <a:schemeClr val="tx1">
                  <a:lumMod val="75000"/>
                  <a:lumOff val="25000"/>
                </a:schemeClr>
              </a:solidFill>
              <a:latin typeface="+mj-lt"/>
            </a:endParaRPr>
          </a:p>
        </p:txBody>
      </p:sp>
      <p:sp>
        <p:nvSpPr>
          <p:cNvPr id="18" name="Right Arrow 17"/>
          <p:cNvSpPr/>
          <p:nvPr/>
        </p:nvSpPr>
        <p:spPr>
          <a:xfrm>
            <a:off x="4421187" y="5092899"/>
            <a:ext cx="4419600" cy="1066800"/>
          </a:xfrm>
          <a:prstGeom prst="rightArrow">
            <a:avLst/>
          </a:prstGeom>
          <a:ln/>
        </p:spPr>
        <p:style>
          <a:lnRef idx="1">
            <a:schemeClr val="accent4"/>
          </a:lnRef>
          <a:fillRef idx="3">
            <a:schemeClr val="accent4"/>
          </a:fillRef>
          <a:effectRef idx="2">
            <a:schemeClr val="accent4"/>
          </a:effectRef>
          <a:fontRef idx="minor">
            <a:schemeClr val="lt1"/>
          </a:fontRef>
        </p:style>
        <p:txBody>
          <a:bodyPr anchor="ctr"/>
          <a:lstStyle/>
          <a:p>
            <a:pPr algn="ctr" eaLnBrk="0" hangingPunct="0">
              <a:defRPr/>
            </a:pPr>
            <a:endParaRPr lang="en-US" sz="2933">
              <a:solidFill>
                <a:schemeClr val="tx1">
                  <a:lumMod val="75000"/>
                  <a:lumOff val="25000"/>
                </a:schemeClr>
              </a:solidFill>
              <a:latin typeface="+mj-lt"/>
            </a:endParaRPr>
          </a:p>
        </p:txBody>
      </p:sp>
      <p:sp>
        <p:nvSpPr>
          <p:cNvPr id="19" name="Right Arrow 18"/>
          <p:cNvSpPr/>
          <p:nvPr/>
        </p:nvSpPr>
        <p:spPr>
          <a:xfrm>
            <a:off x="3659187" y="5092899"/>
            <a:ext cx="1371600" cy="1066800"/>
          </a:xfrm>
          <a:prstGeom prst="rightArrow">
            <a:avLst/>
          </a:prstGeom>
          <a:ln/>
        </p:spPr>
        <p:style>
          <a:lnRef idx="1">
            <a:schemeClr val="accent6"/>
          </a:lnRef>
          <a:fillRef idx="3">
            <a:schemeClr val="accent6"/>
          </a:fillRef>
          <a:effectRef idx="2">
            <a:schemeClr val="accent6"/>
          </a:effectRef>
          <a:fontRef idx="minor">
            <a:schemeClr val="lt1"/>
          </a:fontRef>
        </p:style>
        <p:txBody>
          <a:bodyPr anchor="ctr"/>
          <a:lstStyle/>
          <a:p>
            <a:pPr algn="ctr" eaLnBrk="0" hangingPunct="0">
              <a:defRPr/>
            </a:pPr>
            <a:endParaRPr lang="en-US" sz="2933">
              <a:solidFill>
                <a:schemeClr val="tx1">
                  <a:lumMod val="75000"/>
                  <a:lumOff val="25000"/>
                </a:schemeClr>
              </a:solidFill>
              <a:latin typeface="+mj-lt"/>
            </a:endParaRPr>
          </a:p>
        </p:txBody>
      </p:sp>
      <p:sp>
        <p:nvSpPr>
          <p:cNvPr id="16396" name="TextBox 19"/>
          <p:cNvSpPr txBox="1">
            <a:spLocks noChangeArrowheads="1"/>
          </p:cNvSpPr>
          <p:nvPr/>
        </p:nvSpPr>
        <p:spPr bwMode="auto">
          <a:xfrm>
            <a:off x="3506791" y="4291679"/>
            <a:ext cx="1032655"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133" b="1" dirty="0">
                <a:solidFill>
                  <a:schemeClr val="tx1">
                    <a:lumMod val="75000"/>
                    <a:lumOff val="25000"/>
                  </a:schemeClr>
                </a:solidFill>
                <a:latin typeface="+mj-lt"/>
              </a:rPr>
              <a:t>Blood </a:t>
            </a:r>
          </a:p>
          <a:p>
            <a:r>
              <a:rPr lang="en-US" sz="2133" b="1" dirty="0">
                <a:solidFill>
                  <a:schemeClr val="tx1">
                    <a:lumMod val="75000"/>
                    <a:lumOff val="25000"/>
                  </a:schemeClr>
                </a:solidFill>
                <a:latin typeface="+mj-lt"/>
              </a:rPr>
              <a:t>Draw</a:t>
            </a:r>
          </a:p>
        </p:txBody>
      </p:sp>
      <p:sp>
        <p:nvSpPr>
          <p:cNvPr id="21" name="Right Arrow 20"/>
          <p:cNvSpPr/>
          <p:nvPr/>
        </p:nvSpPr>
        <p:spPr>
          <a:xfrm>
            <a:off x="9069387" y="5092899"/>
            <a:ext cx="1371600" cy="1066800"/>
          </a:xfrm>
          <a:prstGeom prst="rightArrow">
            <a:avLst/>
          </a:prstGeom>
          <a:ln/>
        </p:spPr>
        <p:style>
          <a:lnRef idx="1">
            <a:schemeClr val="accent6"/>
          </a:lnRef>
          <a:fillRef idx="3">
            <a:schemeClr val="accent6"/>
          </a:fillRef>
          <a:effectRef idx="2">
            <a:schemeClr val="accent6"/>
          </a:effectRef>
          <a:fontRef idx="minor">
            <a:schemeClr val="lt1"/>
          </a:fontRef>
        </p:style>
        <p:txBody>
          <a:bodyPr anchor="ctr"/>
          <a:lstStyle/>
          <a:p>
            <a:pPr algn="ctr" eaLnBrk="0" hangingPunct="0">
              <a:defRPr/>
            </a:pPr>
            <a:endParaRPr lang="en-US" sz="2933">
              <a:solidFill>
                <a:schemeClr val="tx1">
                  <a:lumMod val="75000"/>
                  <a:lumOff val="25000"/>
                </a:schemeClr>
              </a:solidFill>
              <a:latin typeface="+mj-lt"/>
            </a:endParaRPr>
          </a:p>
        </p:txBody>
      </p:sp>
      <p:sp>
        <p:nvSpPr>
          <p:cNvPr id="16398" name="TextBox 21"/>
          <p:cNvSpPr txBox="1">
            <a:spLocks noChangeArrowheads="1"/>
          </p:cNvSpPr>
          <p:nvPr/>
        </p:nvSpPr>
        <p:spPr bwMode="auto">
          <a:xfrm>
            <a:off x="8916986" y="4291679"/>
            <a:ext cx="899605"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133" b="1" dirty="0">
                <a:solidFill>
                  <a:schemeClr val="tx1">
                    <a:lumMod val="75000"/>
                    <a:lumOff val="25000"/>
                  </a:schemeClr>
                </a:solidFill>
                <a:latin typeface="+mj-lt"/>
              </a:rPr>
              <a:t>Gram</a:t>
            </a:r>
          </a:p>
          <a:p>
            <a:r>
              <a:rPr lang="en-US" sz="2133" b="1" dirty="0">
                <a:solidFill>
                  <a:schemeClr val="tx1">
                    <a:lumMod val="75000"/>
                    <a:lumOff val="25000"/>
                  </a:schemeClr>
                </a:solidFill>
                <a:latin typeface="+mj-lt"/>
              </a:rPr>
              <a:t>Stain</a:t>
            </a:r>
          </a:p>
        </p:txBody>
      </p:sp>
      <p:sp>
        <p:nvSpPr>
          <p:cNvPr id="16399" name="TextBox 22"/>
          <p:cNvSpPr txBox="1">
            <a:spLocks noChangeArrowheads="1"/>
          </p:cNvSpPr>
          <p:nvPr/>
        </p:nvSpPr>
        <p:spPr bwMode="auto">
          <a:xfrm>
            <a:off x="7443790" y="4619911"/>
            <a:ext cx="123303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133" b="1">
                <a:solidFill>
                  <a:schemeClr val="tx1">
                    <a:lumMod val="75000"/>
                    <a:lumOff val="25000"/>
                  </a:schemeClr>
                </a:solidFill>
                <a:latin typeface="+mj-lt"/>
              </a:rPr>
              <a:t>Positive</a:t>
            </a:r>
          </a:p>
        </p:txBody>
      </p:sp>
      <p:sp>
        <p:nvSpPr>
          <p:cNvPr id="16404" name="TextBox 27"/>
          <p:cNvSpPr txBox="1">
            <a:spLocks noChangeArrowheads="1"/>
          </p:cNvSpPr>
          <p:nvPr/>
        </p:nvSpPr>
        <p:spPr bwMode="auto">
          <a:xfrm>
            <a:off x="13892062" y="7812697"/>
            <a:ext cx="1560042"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933" b="1" dirty="0">
                <a:solidFill>
                  <a:schemeClr val="tx1">
                    <a:lumMod val="75000"/>
                    <a:lumOff val="25000"/>
                  </a:schemeClr>
                </a:solidFill>
                <a:latin typeface="+mj-lt"/>
              </a:rPr>
              <a:t>24–72 h</a:t>
            </a:r>
          </a:p>
        </p:txBody>
      </p:sp>
      <p:sp>
        <p:nvSpPr>
          <p:cNvPr id="16405" name="TextBox 28"/>
          <p:cNvSpPr txBox="1">
            <a:spLocks noChangeArrowheads="1"/>
          </p:cNvSpPr>
          <p:nvPr/>
        </p:nvSpPr>
        <p:spPr bwMode="auto">
          <a:xfrm>
            <a:off x="10791472" y="4787868"/>
            <a:ext cx="285008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133" b="1" dirty="0">
                <a:solidFill>
                  <a:schemeClr val="tx1">
                    <a:lumMod val="75000"/>
                    <a:lumOff val="25000"/>
                  </a:schemeClr>
                </a:solidFill>
                <a:latin typeface="+mj-lt"/>
              </a:rPr>
              <a:t>Standard Testing</a:t>
            </a:r>
          </a:p>
        </p:txBody>
      </p:sp>
      <p:sp>
        <p:nvSpPr>
          <p:cNvPr id="16409" name="TextBox 32"/>
          <p:cNvSpPr txBox="1">
            <a:spLocks noChangeArrowheads="1"/>
          </p:cNvSpPr>
          <p:nvPr/>
        </p:nvSpPr>
        <p:spPr bwMode="auto">
          <a:xfrm>
            <a:off x="4821235" y="4291677"/>
            <a:ext cx="1828800"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133" b="1" dirty="0">
                <a:solidFill>
                  <a:schemeClr val="tx1">
                    <a:lumMod val="75000"/>
                    <a:lumOff val="25000"/>
                  </a:schemeClr>
                </a:solidFill>
                <a:latin typeface="+mj-lt"/>
              </a:rPr>
              <a:t>Blood Culture</a:t>
            </a:r>
          </a:p>
        </p:txBody>
      </p:sp>
      <p:sp>
        <p:nvSpPr>
          <p:cNvPr id="16410" name="TextBox 33"/>
          <p:cNvSpPr txBox="1">
            <a:spLocks noChangeArrowheads="1"/>
          </p:cNvSpPr>
          <p:nvPr/>
        </p:nvSpPr>
        <p:spPr bwMode="auto">
          <a:xfrm>
            <a:off x="5911176" y="7812697"/>
            <a:ext cx="1560042"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933" b="1" dirty="0">
                <a:solidFill>
                  <a:schemeClr val="tx1">
                    <a:lumMod val="75000"/>
                    <a:lumOff val="25000"/>
                  </a:schemeClr>
                </a:solidFill>
                <a:latin typeface="+mj-lt"/>
              </a:rPr>
              <a:t>12–72 h</a:t>
            </a:r>
          </a:p>
        </p:txBody>
      </p:sp>
      <p:pic>
        <p:nvPicPr>
          <p:cNvPr id="16411" name="Picture 7" descr="C:\Documents and Settings\mark\Local Settings\Temporary Internet Files\Content.IE5\J5E0YDWI\MP900305766[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7418" y="7499605"/>
            <a:ext cx="129857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le 35"/>
          <p:cNvSpPr/>
          <p:nvPr/>
        </p:nvSpPr>
        <p:spPr>
          <a:xfrm>
            <a:off x="13815426" y="4426149"/>
            <a:ext cx="2940296" cy="10668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lvl="0" algn="ctr" eaLnBrk="0" hangingPunct="0">
              <a:defRPr/>
            </a:pPr>
            <a:r>
              <a:rPr lang="en-US" sz="2933" b="1" dirty="0">
                <a:solidFill>
                  <a:schemeClr val="bg1"/>
                </a:solidFill>
                <a:latin typeface="+mj-lt"/>
              </a:rPr>
              <a:t>Pathogen ID</a:t>
            </a:r>
          </a:p>
        </p:txBody>
      </p:sp>
      <p:pic>
        <p:nvPicPr>
          <p:cNvPr id="16415" name="Picture 4" descr="http://www.labnetsupplies.com/278-200-thickbox/trek-diagnostic-systems-inc-media-and-reagentsversatrek-redox-1-ez-draw-aerobic-blood-culture-bottle-40ml.jpg"/>
          <p:cNvPicPr>
            <a:picLocks noChangeAspect="1" noChangeArrowheads="1"/>
          </p:cNvPicPr>
          <p:nvPr/>
        </p:nvPicPr>
        <p:blipFill>
          <a:blip r:embed="rId5" cstate="print">
            <a:clrChange>
              <a:clrFrom>
                <a:srgbClr val="F4F4F4"/>
              </a:clrFrom>
              <a:clrTo>
                <a:srgbClr val="F4F4F4">
                  <a:alpha val="0"/>
                </a:srgbClr>
              </a:clrTo>
            </a:clrChange>
            <a:extLst>
              <a:ext uri="{28A0092B-C50C-407E-A947-70E740481C1C}">
                <a14:useLocalDpi xmlns:a14="http://schemas.microsoft.com/office/drawing/2010/main" val="0"/>
              </a:ext>
            </a:extLst>
          </a:blip>
          <a:srcRect l="32001" t="1334" r="33333" b="8000"/>
          <a:stretch>
            <a:fillRect/>
          </a:stretch>
        </p:blipFill>
        <p:spPr bwMode="auto">
          <a:xfrm>
            <a:off x="6554790" y="3568899"/>
            <a:ext cx="1047749" cy="2743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6" name="TextBox 39"/>
          <p:cNvSpPr txBox="1">
            <a:spLocks noChangeArrowheads="1"/>
          </p:cNvSpPr>
          <p:nvPr/>
        </p:nvSpPr>
        <p:spPr bwMode="auto">
          <a:xfrm>
            <a:off x="8840787" y="7812697"/>
            <a:ext cx="1165704"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r>
              <a:rPr lang="en-US" sz="2933" b="1" dirty="0">
                <a:solidFill>
                  <a:schemeClr val="tx1">
                    <a:lumMod val="75000"/>
                    <a:lumOff val="25000"/>
                  </a:schemeClr>
                </a:solidFill>
                <a:latin typeface="+mj-lt"/>
              </a:rPr>
              <a:t>5 min</a:t>
            </a:r>
          </a:p>
        </p:txBody>
      </p:sp>
      <p:sp>
        <p:nvSpPr>
          <p:cNvPr id="33" name="Rounded Rectangle 32"/>
          <p:cNvSpPr/>
          <p:nvPr/>
        </p:nvSpPr>
        <p:spPr>
          <a:xfrm>
            <a:off x="878317" y="9402938"/>
            <a:ext cx="22548349" cy="3220509"/>
          </a:xfrm>
          <a:prstGeom prst="roundRect">
            <a:avLst>
              <a:gd name="adj" fmla="val 0"/>
            </a:avLst>
          </a:prstGeom>
          <a:noFill/>
          <a:ln w="12700">
            <a:solidFill>
              <a:schemeClr val="tx2"/>
            </a:solidFill>
            <a:headEnd/>
            <a:tailEnd/>
          </a:ln>
        </p:spPr>
        <p:style>
          <a:lnRef idx="2">
            <a:schemeClr val="accent1"/>
          </a:lnRef>
          <a:fillRef idx="1">
            <a:schemeClr val="lt1"/>
          </a:fillRef>
          <a:effectRef idx="0">
            <a:schemeClr val="accent1"/>
          </a:effectRef>
          <a:fontRef idx="minor">
            <a:schemeClr val="dk1"/>
          </a:fontRef>
        </p:style>
        <p:txBody>
          <a:bodyPr vert="horz" wrap="square" lIns="182880" tIns="91440" rIns="182880" bIns="91440" numCol="1" anchor="ctr" anchorCtr="0" compatLnSpc="1">
            <a:prstTxWarp prst="textNoShape">
              <a:avLst/>
            </a:prstTxWarp>
          </a:bodyPr>
          <a:lstStyle/>
          <a:p>
            <a:pPr algn="ctr"/>
            <a:r>
              <a:rPr lang="en-US" sz="3200" b="1" dirty="0">
                <a:solidFill>
                  <a:schemeClr val="tx2"/>
                </a:solidFill>
                <a:latin typeface="+mj-lt"/>
              </a:rPr>
              <a:t>This delay can lead to inadequate or overly broad antimicrobial therapy and result in therapy-related complications, antimicrobial resistance, and increases in patient morbidity, mortality, and costs.</a:t>
            </a:r>
          </a:p>
          <a:p>
            <a:pPr algn="ctr"/>
            <a:endParaRPr lang="en-US" sz="3200" b="1" dirty="0">
              <a:solidFill>
                <a:schemeClr val="tx1"/>
              </a:solidFill>
              <a:latin typeface="+mj-lt"/>
            </a:endParaRPr>
          </a:p>
          <a:p>
            <a:pPr algn="ctr"/>
            <a:r>
              <a:rPr lang="en-US" sz="3200" b="1" dirty="0">
                <a:solidFill>
                  <a:srgbClr val="C00000"/>
                </a:solidFill>
                <a:latin typeface="+mj-lt"/>
              </a:rPr>
              <a:t>Rapid Multiplex PCR can provide pathogen identification in just over one hour from positive blood culture with higher sensitivity, specificity while detecting for multiple pathogens!</a:t>
            </a:r>
          </a:p>
        </p:txBody>
      </p:sp>
      <p:sp>
        <p:nvSpPr>
          <p:cNvPr id="35" name="Rectangle 34"/>
          <p:cNvSpPr/>
          <p:nvPr/>
        </p:nvSpPr>
        <p:spPr>
          <a:xfrm>
            <a:off x="878317" y="13113220"/>
            <a:ext cx="9442365" cy="262572"/>
          </a:xfrm>
          <a:prstGeom prst="rect">
            <a:avLst/>
          </a:prstGeom>
          <a:noFill/>
        </p:spPr>
        <p:txBody>
          <a:bodyPr wrap="square" lIns="0" tIns="0" rIns="0" bIns="0" rtlCol="0" anchor="b">
            <a:spAutoFit/>
          </a:bodyPr>
          <a:lstStyle/>
          <a:p>
            <a:pPr>
              <a:lnSpc>
                <a:spcPct val="80000"/>
              </a:lnSpc>
              <a:spcBef>
                <a:spcPts val="480"/>
              </a:spcBef>
            </a:pPr>
            <a:r>
              <a:rPr lang="en-US" sz="2133" dirty="0" err="1">
                <a:solidFill>
                  <a:schemeClr val="bg1">
                    <a:lumMod val="50000"/>
                  </a:schemeClr>
                </a:solidFill>
                <a:latin typeface="+mj-lt"/>
              </a:rPr>
              <a:t>Blaschke</a:t>
            </a:r>
            <a:r>
              <a:rPr lang="en-US" sz="2133" dirty="0">
                <a:solidFill>
                  <a:schemeClr val="bg1">
                    <a:lumMod val="50000"/>
                  </a:schemeClr>
                </a:solidFill>
                <a:latin typeface="+mj-lt"/>
              </a:rPr>
              <a:t> AJ. </a:t>
            </a:r>
            <a:r>
              <a:rPr lang="en-US" sz="2133" i="1" dirty="0" err="1">
                <a:solidFill>
                  <a:schemeClr val="bg1">
                    <a:lumMod val="50000"/>
                  </a:schemeClr>
                </a:solidFill>
                <a:latin typeface="+mj-lt"/>
              </a:rPr>
              <a:t>Diagn</a:t>
            </a:r>
            <a:r>
              <a:rPr lang="en-US" sz="2133" i="1" dirty="0">
                <a:solidFill>
                  <a:schemeClr val="bg1">
                    <a:lumMod val="50000"/>
                  </a:schemeClr>
                </a:solidFill>
                <a:latin typeface="+mj-lt"/>
              </a:rPr>
              <a:t> </a:t>
            </a:r>
            <a:r>
              <a:rPr lang="en-US" sz="2133" i="1" dirty="0" err="1">
                <a:solidFill>
                  <a:schemeClr val="bg1">
                    <a:lumMod val="50000"/>
                  </a:schemeClr>
                </a:solidFill>
                <a:latin typeface="+mj-lt"/>
              </a:rPr>
              <a:t>Microbiol</a:t>
            </a:r>
            <a:r>
              <a:rPr lang="en-US" sz="2133" i="1" dirty="0">
                <a:solidFill>
                  <a:schemeClr val="bg1">
                    <a:lumMod val="50000"/>
                  </a:schemeClr>
                </a:solidFill>
                <a:latin typeface="+mj-lt"/>
              </a:rPr>
              <a:t> Infect Dis</a:t>
            </a:r>
            <a:r>
              <a:rPr lang="en-US" sz="2133" dirty="0">
                <a:solidFill>
                  <a:schemeClr val="bg1">
                    <a:lumMod val="50000"/>
                  </a:schemeClr>
                </a:solidFill>
                <a:latin typeface="+mj-lt"/>
              </a:rPr>
              <a:t>. 2012;74(4):349-355</a:t>
            </a:r>
            <a:r>
              <a:rPr lang="en-US" sz="1867" dirty="0">
                <a:solidFill>
                  <a:schemeClr val="bg1">
                    <a:lumMod val="50000"/>
                  </a:schemeClr>
                </a:solidFill>
                <a:latin typeface="+mj-lt"/>
              </a:rPr>
              <a:t>.</a:t>
            </a:r>
          </a:p>
        </p:txBody>
      </p:sp>
      <p:sp>
        <p:nvSpPr>
          <p:cNvPr id="27" name="TextBox 28"/>
          <p:cNvSpPr txBox="1">
            <a:spLocks noChangeArrowheads="1"/>
          </p:cNvSpPr>
          <p:nvPr/>
        </p:nvSpPr>
        <p:spPr bwMode="auto">
          <a:xfrm>
            <a:off x="16871539" y="4459637"/>
            <a:ext cx="3527109"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2000">
                <a:solidFill>
                  <a:schemeClr val="tx1"/>
                </a:solidFill>
                <a:latin typeface="Times" pitchFamily="18" charset="0"/>
                <a:ea typeface="MS PGothic" pitchFamily="34" charset="-128"/>
              </a:defRPr>
            </a:lvl1pPr>
            <a:lvl2pPr marL="742950" indent="-285750" eaLnBrk="0" hangingPunct="0">
              <a:defRPr sz="2000">
                <a:solidFill>
                  <a:schemeClr val="tx1"/>
                </a:solidFill>
                <a:latin typeface="Times" pitchFamily="18" charset="0"/>
                <a:ea typeface="MS PGothic" pitchFamily="34" charset="-128"/>
              </a:defRPr>
            </a:lvl2pPr>
            <a:lvl3pPr marL="1143000" indent="-228600" eaLnBrk="0" hangingPunct="0">
              <a:defRPr sz="2000">
                <a:solidFill>
                  <a:schemeClr val="tx1"/>
                </a:solidFill>
                <a:latin typeface="Times" pitchFamily="18" charset="0"/>
                <a:ea typeface="MS PGothic" pitchFamily="34" charset="-128"/>
              </a:defRPr>
            </a:lvl3pPr>
            <a:lvl4pPr marL="1600200" indent="-228600" eaLnBrk="0" hangingPunct="0">
              <a:defRPr sz="2000">
                <a:solidFill>
                  <a:schemeClr val="tx1"/>
                </a:solidFill>
                <a:latin typeface="Times" pitchFamily="18" charset="0"/>
                <a:ea typeface="MS PGothic" pitchFamily="34" charset="-128"/>
              </a:defRPr>
            </a:lvl4pPr>
            <a:lvl5pPr marL="2057400" indent="-228600" eaLnBrk="0" hangingPunct="0">
              <a:defRPr sz="20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pitchFamily="18" charset="0"/>
                <a:ea typeface="MS PGothic" pitchFamily="34" charset="-128"/>
              </a:defRPr>
            </a:lvl9pPr>
          </a:lstStyle>
          <a:p>
            <a:pPr algn="ctr"/>
            <a:r>
              <a:rPr lang="en-US" sz="2133" b="1" dirty="0">
                <a:solidFill>
                  <a:schemeClr val="tx1">
                    <a:lumMod val="75000"/>
                    <a:lumOff val="25000"/>
                  </a:schemeClr>
                </a:solidFill>
                <a:latin typeface="+mj-lt"/>
              </a:rPr>
              <a:t>Antimicrobial</a:t>
            </a:r>
            <a:br>
              <a:rPr lang="en-US" sz="2133" b="1" dirty="0">
                <a:solidFill>
                  <a:schemeClr val="tx1">
                    <a:lumMod val="75000"/>
                    <a:lumOff val="25000"/>
                  </a:schemeClr>
                </a:solidFill>
                <a:latin typeface="+mj-lt"/>
              </a:rPr>
            </a:br>
            <a:r>
              <a:rPr lang="en-US" sz="2133" b="1" dirty="0">
                <a:solidFill>
                  <a:schemeClr val="tx1">
                    <a:lumMod val="75000"/>
                    <a:lumOff val="25000"/>
                  </a:schemeClr>
                </a:solidFill>
                <a:latin typeface="+mj-lt"/>
              </a:rPr>
              <a:t>Susceptibility Testing</a:t>
            </a:r>
          </a:p>
        </p:txBody>
      </p:sp>
    </p:spTree>
    <p:custDataLst>
      <p:tags r:id="rId1"/>
    </p:custDataLst>
    <p:extLst>
      <p:ext uri="{BB962C8B-B14F-4D97-AF65-F5344CB8AC3E}">
        <p14:creationId xmlns:p14="http://schemas.microsoft.com/office/powerpoint/2010/main" val="232601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270" y="-253997"/>
            <a:ext cx="21631642" cy="1933298"/>
          </a:xfrm>
        </p:spPr>
        <p:txBody>
          <a:bodyPr>
            <a:noAutofit/>
          </a:bodyPr>
          <a:lstStyle/>
          <a:p>
            <a:r>
              <a:rPr lang="en-US" sz="5400">
                <a:solidFill>
                  <a:srgbClr val="00427F"/>
                </a:solidFill>
                <a:latin typeface="Arial"/>
                <a:cs typeface="Arial"/>
              </a:rPr>
              <a:t>Justification for Use of the Rapid Diagnostic Tests (RDTs) in Patients With Bloodstream Infections (BSI’</a:t>
            </a:r>
            <a:r>
              <a:rPr lang="en-US" sz="3600">
                <a:solidFill>
                  <a:srgbClr val="00427F"/>
                </a:solidFill>
                <a:latin typeface="Arial"/>
                <a:cs typeface="Arial"/>
              </a:rPr>
              <a:t>s</a:t>
            </a:r>
            <a:r>
              <a:rPr lang="en-US" sz="5400">
                <a:solidFill>
                  <a:srgbClr val="00427F"/>
                </a:solidFill>
                <a:latin typeface="Arial"/>
                <a:cs typeface="Arial"/>
              </a:rPr>
              <a:t>)</a:t>
            </a:r>
          </a:p>
        </p:txBody>
      </p:sp>
      <p:sp>
        <p:nvSpPr>
          <p:cNvPr id="3" name="Content Placeholder 2"/>
          <p:cNvSpPr>
            <a:spLocks noGrp="1"/>
          </p:cNvSpPr>
          <p:nvPr>
            <p:ph idx="4294967295"/>
          </p:nvPr>
        </p:nvSpPr>
        <p:spPr>
          <a:xfrm>
            <a:off x="838880" y="2286417"/>
            <a:ext cx="23879039" cy="8032852"/>
          </a:xfrm>
        </p:spPr>
        <p:txBody>
          <a:bodyPr vert="horz" lIns="91440" tIns="45720" rIns="91440" bIns="45720" rtlCol="0" anchor="t">
            <a:normAutofit/>
          </a:bodyPr>
          <a:lstStyle/>
          <a:p>
            <a:pPr marL="0" indent="0" algn="ctr">
              <a:buNone/>
            </a:pPr>
            <a:r>
              <a:rPr lang="en-US" sz="6000" b="1">
                <a:latin typeface="Arial"/>
                <a:cs typeface="Arial"/>
              </a:rPr>
              <a:t>In a recent meta-analysis (31 studies, 5920 patients), RDTs:</a:t>
            </a:r>
            <a:r>
              <a:rPr lang="en-US" sz="6000">
                <a:latin typeface="Arial"/>
                <a:cs typeface="Arial"/>
              </a:rPr>
              <a:t> </a:t>
            </a:r>
            <a:endParaRPr lang="en-US" sz="6000"/>
          </a:p>
          <a:p>
            <a:pPr marL="2514600" indent="-1217295">
              <a:buFont typeface="Arial" panose="020B0604020202020204" pitchFamily="34" charset="0"/>
              <a:buChar char="•"/>
            </a:pPr>
            <a:r>
              <a:rPr lang="en-US" sz="5400" b="1"/>
              <a:t>(↓) Decrease Time to Effective Therapy</a:t>
            </a:r>
            <a:endParaRPr lang="en-US" sz="5400"/>
          </a:p>
          <a:p>
            <a:pPr marL="2894965" lvl="3" indent="0">
              <a:buNone/>
            </a:pPr>
            <a:r>
              <a:rPr lang="en-US" sz="3600"/>
              <a:t>5.03 hours (95% CI, 8.60 to 1.45 hours)</a:t>
            </a:r>
          </a:p>
          <a:p>
            <a:pPr marL="2514600" indent="0">
              <a:buNone/>
            </a:pPr>
            <a:r>
              <a:rPr lang="en-US" b="1"/>
              <a:t>(↓) Reduce Risk of Mortality </a:t>
            </a:r>
          </a:p>
          <a:p>
            <a:pPr marL="2870200" lvl="2" indent="0">
              <a:buNone/>
              <a:tabLst>
                <a:tab pos="2971800" algn="l"/>
              </a:tabLst>
            </a:pPr>
            <a:r>
              <a:rPr lang="en-US"/>
              <a:t>(OR 0.66, 95% CI 0.54 – 0.80)</a:t>
            </a:r>
          </a:p>
          <a:p>
            <a:pPr marL="2870200" lvl="2" indent="0">
              <a:spcBef>
                <a:spcPts val="0"/>
              </a:spcBef>
              <a:buNone/>
            </a:pPr>
            <a:r>
              <a:rPr lang="en-US"/>
              <a:t>Number needed to treat (NNT) = 20</a:t>
            </a:r>
          </a:p>
          <a:p>
            <a:pPr marL="2514600" indent="0">
              <a:buNone/>
            </a:pPr>
            <a:r>
              <a:rPr lang="en-US" b="1"/>
              <a:t>(↓) Lower Length of Stay</a:t>
            </a:r>
            <a:r>
              <a:rPr lang="en-US"/>
              <a:t> </a:t>
            </a:r>
          </a:p>
          <a:p>
            <a:pPr marL="2894965" lvl="3" indent="0">
              <a:buNone/>
            </a:pPr>
            <a:r>
              <a:rPr lang="en-US" sz="3600"/>
              <a:t>2.48 days (3.90 to 1.06 days)</a:t>
            </a:r>
            <a:endParaRPr lang="en-US" b="1" u="sng">
              <a:solidFill>
                <a:schemeClr val="tx1"/>
              </a:solidFill>
            </a:endParaRPr>
          </a:p>
        </p:txBody>
      </p:sp>
      <p:sp>
        <p:nvSpPr>
          <p:cNvPr id="4" name="Footer Placeholder 2">
            <a:extLst>
              <a:ext uri="{FF2B5EF4-FFF2-40B4-BE49-F238E27FC236}">
                <a16:creationId xmlns:a16="http://schemas.microsoft.com/office/drawing/2014/main" id="{3CAB9BE9-9A69-4DCB-A024-B057064D6469}"/>
              </a:ext>
            </a:extLst>
          </p:cNvPr>
          <p:cNvSpPr txBox="1">
            <a:spLocks/>
          </p:cNvSpPr>
          <p:nvPr/>
        </p:nvSpPr>
        <p:spPr>
          <a:xfrm>
            <a:off x="17552990" y="12919754"/>
            <a:ext cx="9485646" cy="737600"/>
          </a:xfrm>
          <a:prstGeom prst="rect">
            <a:avLst/>
          </a:prstGeom>
        </p:spPr>
        <p:txBody>
          <a:bodyPr vert="horz" lIns="182880" tIns="91440" rIns="182880" bIns="91440" rtlCol="0" anchor="ctr"/>
          <a:lstStyle>
            <a:defPPr>
              <a:defRPr lang="en-US"/>
            </a:defPPr>
            <a:lvl1pPr marL="0" algn="l" defTabSz="457200" rtl="0" eaLnBrk="1" latinLnBrk="0" hangingPunct="1">
              <a:defRPr sz="900" kern="1200" cap="none"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134">
                <a:solidFill>
                  <a:schemeClr val="tx1">
                    <a:lumMod val="50000"/>
                    <a:lumOff val="50000"/>
                  </a:schemeClr>
                </a:solidFill>
              </a:rPr>
              <a:t>Timbrook TT, et al. </a:t>
            </a:r>
            <a:r>
              <a:rPr lang="en-US" sz="2134" i="1">
                <a:solidFill>
                  <a:schemeClr val="tx1">
                    <a:lumMod val="50000"/>
                    <a:lumOff val="50000"/>
                  </a:schemeClr>
                </a:solidFill>
              </a:rPr>
              <a:t>Clin Infect </a:t>
            </a:r>
            <a:r>
              <a:rPr lang="en-US" sz="2134">
                <a:solidFill>
                  <a:schemeClr val="tx1">
                    <a:lumMod val="50000"/>
                    <a:lumOff val="50000"/>
                  </a:schemeClr>
                </a:solidFill>
              </a:rPr>
              <a:t>Dis. 2017;64(1):15-23.</a:t>
            </a:r>
          </a:p>
        </p:txBody>
      </p:sp>
      <p:sp>
        <p:nvSpPr>
          <p:cNvPr id="5" name="Rectangle 4"/>
          <p:cNvSpPr/>
          <p:nvPr/>
        </p:nvSpPr>
        <p:spPr>
          <a:xfrm>
            <a:off x="7976856" y="12919754"/>
            <a:ext cx="8433463" cy="584775"/>
          </a:xfrm>
          <a:prstGeom prst="rect">
            <a:avLst/>
          </a:prstGeom>
        </p:spPr>
        <p:txBody>
          <a:bodyPr wrap="none">
            <a:spAutoFit/>
          </a:bodyPr>
          <a:lstStyle/>
          <a:p>
            <a:r>
              <a:rPr lang="en-US" sz="3200" b="1">
                <a:solidFill>
                  <a:schemeClr val="tx1">
                    <a:lumMod val="50000"/>
                    <a:lumOff val="50000"/>
                  </a:schemeClr>
                </a:solidFill>
              </a:rPr>
              <a:t>ASP – Antimicrobial Stewardship Program</a:t>
            </a:r>
          </a:p>
        </p:txBody>
      </p:sp>
      <p:sp>
        <p:nvSpPr>
          <p:cNvPr id="7" name="TextBox 6"/>
          <p:cNvSpPr txBox="1"/>
          <p:nvPr/>
        </p:nvSpPr>
        <p:spPr>
          <a:xfrm rot="5400000">
            <a:off x="22774755" y="1042094"/>
            <a:ext cx="2576983" cy="5746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21918" tIns="121918" rIns="121918" bIns="121918" numCol="1" spcCol="38100" rtlCol="0" anchor="t">
            <a:spAutoFit/>
          </a:bodyPr>
          <a:lstStyle/>
          <a:p>
            <a:pPr hangingPunct="0"/>
            <a:r>
              <a:rPr lang="en-US" sz="2134">
                <a:solidFill>
                  <a:srgbClr val="E4E4E4"/>
                </a:solidFill>
                <a:latin typeface="Century Gothic" panose="020B0502020202020204" pitchFamily="34" charset="0"/>
                <a:sym typeface="Times"/>
              </a:rPr>
              <a:t>MRKT-PRT-0393-01</a:t>
            </a:r>
          </a:p>
        </p:txBody>
      </p:sp>
      <p:sp>
        <p:nvSpPr>
          <p:cNvPr id="8" name="TextBox 7">
            <a:extLst>
              <a:ext uri="{FF2B5EF4-FFF2-40B4-BE49-F238E27FC236}">
                <a16:creationId xmlns:a16="http://schemas.microsoft.com/office/drawing/2014/main" id="{A1A8CD2A-4B24-F7BF-958E-30238518D4BD}"/>
              </a:ext>
            </a:extLst>
          </p:cNvPr>
          <p:cNvSpPr txBox="1"/>
          <p:nvPr/>
        </p:nvSpPr>
        <p:spPr>
          <a:xfrm>
            <a:off x="1244600" y="10527437"/>
            <a:ext cx="22531326" cy="2011680"/>
          </a:xfrm>
          <a:prstGeom prst="rect">
            <a:avLst/>
          </a:prstGeom>
          <a:solidFill>
            <a:srgbClr val="00427F"/>
          </a:solidFill>
        </p:spPr>
        <p:txBody>
          <a:bodyPr wrap="square" anchor="ctr">
            <a:spAutoFit/>
          </a:bodyPr>
          <a:lstStyle/>
          <a:p>
            <a:pPr algn="ctr"/>
            <a:r>
              <a:rPr lang="en-US" sz="5400" b="1" u="sng">
                <a:solidFill>
                  <a:schemeClr val="bg1"/>
                </a:solidFill>
              </a:rPr>
              <a:t>RDT+ASP in BSI</a:t>
            </a:r>
            <a:r>
              <a:rPr lang="en-US" sz="5400" b="1">
                <a:solidFill>
                  <a:schemeClr val="bg1"/>
                </a:solidFill>
              </a:rPr>
              <a:t> should be the </a:t>
            </a:r>
            <a:r>
              <a:rPr lang="en-US" sz="5400" b="1" u="sng">
                <a:solidFill>
                  <a:schemeClr val="bg1"/>
                </a:solidFill>
              </a:rPr>
              <a:t>Standard of Care</a:t>
            </a:r>
            <a:r>
              <a:rPr lang="en-US" sz="5400" b="1">
                <a:solidFill>
                  <a:schemeClr val="bg1"/>
                </a:solidFill>
              </a:rPr>
              <a:t> to ensure improved management of antimicrobial therapy </a:t>
            </a:r>
          </a:p>
        </p:txBody>
      </p:sp>
      <p:pic>
        <p:nvPicPr>
          <p:cNvPr id="9" name="Picture 8">
            <a:extLst>
              <a:ext uri="{FF2B5EF4-FFF2-40B4-BE49-F238E27FC236}">
                <a16:creationId xmlns:a16="http://schemas.microsoft.com/office/drawing/2014/main" id="{3AFB279A-D6CA-9596-EF12-EA2E9C4B5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8302" y="3382127"/>
            <a:ext cx="1770415" cy="1770415"/>
          </a:xfrm>
          <a:prstGeom prst="rect">
            <a:avLst/>
          </a:prstGeom>
        </p:spPr>
      </p:pic>
      <p:pic>
        <p:nvPicPr>
          <p:cNvPr id="10" name="Picture 9">
            <a:extLst>
              <a:ext uri="{FF2B5EF4-FFF2-40B4-BE49-F238E27FC236}">
                <a16:creationId xmlns:a16="http://schemas.microsoft.com/office/drawing/2014/main" id="{44CFF5DE-5B09-9454-0DB0-1D1AFB25D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302" y="7856247"/>
            <a:ext cx="1761152" cy="1768894"/>
          </a:xfrm>
          <a:prstGeom prst="rect">
            <a:avLst/>
          </a:prstGeom>
        </p:spPr>
      </p:pic>
      <p:pic>
        <p:nvPicPr>
          <p:cNvPr id="11" name="Picture 10">
            <a:extLst>
              <a:ext uri="{FF2B5EF4-FFF2-40B4-BE49-F238E27FC236}">
                <a16:creationId xmlns:a16="http://schemas.microsoft.com/office/drawing/2014/main" id="{309D9008-D13D-76E9-A508-8034F0078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302" y="5617427"/>
            <a:ext cx="1773936" cy="1773936"/>
          </a:xfrm>
          <a:prstGeom prst="rect">
            <a:avLst/>
          </a:prstGeom>
        </p:spPr>
      </p:pic>
    </p:spTree>
    <p:extLst>
      <p:ext uri="{BB962C8B-B14F-4D97-AF65-F5344CB8AC3E}">
        <p14:creationId xmlns:p14="http://schemas.microsoft.com/office/powerpoint/2010/main" val="11940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1000"/>
                                        <p:tgtEl>
                                          <p:spTgt spid="3">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1000"/>
                                        <p:tgtEl>
                                          <p:spTgt spid="3">
                                            <p:txEl>
                                              <p:pRg st="6" end="6"/>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30EC1A-8ED6-EB4D-AAF2-88821A77CA52}"/>
              </a:ext>
            </a:extLst>
          </p:cNvPr>
          <p:cNvSpPr txBox="1">
            <a:spLocks noChangeArrowheads="1"/>
          </p:cNvSpPr>
          <p:nvPr/>
        </p:nvSpPr>
        <p:spPr bwMode="auto">
          <a:xfrm>
            <a:off x="-377515" y="13115111"/>
            <a:ext cx="13462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004E5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rgbClr val="004E5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rgbClr val="004E5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rgbClr val="004E5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rgbClr val="004E5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4E5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4E5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4E5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4E59"/>
                </a:solidFill>
                <a:latin typeface="Century Gothic" panose="020B0502020202020204" pitchFamily="34" charset="0"/>
              </a:defRPr>
            </a:lvl9pPr>
          </a:lstStyle>
          <a:p>
            <a:pPr marL="457188" indent="-457188" algn="r">
              <a:lnSpc>
                <a:spcPct val="100000"/>
              </a:lnSpc>
              <a:spcBef>
                <a:spcPct val="0"/>
              </a:spcBef>
              <a:buFontTx/>
              <a:buAutoNum type="arabicPeriod"/>
            </a:pPr>
            <a:r>
              <a:rPr lang="en-US" altLang="en-US" sz="2000" dirty="0">
                <a:solidFill>
                  <a:srgbClr val="00427F"/>
                </a:solidFill>
                <a:latin typeface="Arial Narrow" panose="020B0606020202030204" pitchFamily="34" charset="0"/>
                <a:ea typeface="ＭＳ Ｐゴシック"/>
              </a:rPr>
              <a:t>Banerjee, R, et al. Clinical Infectious Diseases. 2015;61(7):1071–80. Graphic used with permission of Oxford University Press. </a:t>
            </a:r>
          </a:p>
        </p:txBody>
      </p:sp>
      <p:sp>
        <p:nvSpPr>
          <p:cNvPr id="14" name="Rectangle 13">
            <a:extLst>
              <a:ext uri="{FF2B5EF4-FFF2-40B4-BE49-F238E27FC236}">
                <a16:creationId xmlns:a16="http://schemas.microsoft.com/office/drawing/2014/main" id="{41AF116C-3A80-014B-AD05-5CDE89938A7A}"/>
              </a:ext>
            </a:extLst>
          </p:cNvPr>
          <p:cNvSpPr/>
          <p:nvPr/>
        </p:nvSpPr>
        <p:spPr>
          <a:xfrm>
            <a:off x="1037213" y="2911548"/>
            <a:ext cx="5827237" cy="707886"/>
          </a:xfrm>
          <a:prstGeom prst="rect">
            <a:avLst/>
          </a:prstGeom>
        </p:spPr>
        <p:txBody>
          <a:bodyPr wrap="none">
            <a:spAutoFit/>
          </a:bodyPr>
          <a:lstStyle/>
          <a:p>
            <a:pPr lvl="0" algn="ctr">
              <a:spcBef>
                <a:spcPct val="20000"/>
              </a:spcBef>
              <a:buClr>
                <a:srgbClr val="CCCCCC"/>
              </a:buClr>
              <a:defRPr/>
            </a:pPr>
            <a:r>
              <a:rPr lang="en-US" altLang="en-US" sz="4000" b="1" kern="0">
                <a:solidFill>
                  <a:srgbClr val="000000">
                    <a:lumMod val="85000"/>
                    <a:lumOff val="15000"/>
                  </a:srgbClr>
                </a:solidFill>
                <a:cs typeface="Geneva" pitchFamily="34" charset="0"/>
              </a:rPr>
              <a:t>Outcome Comparisons</a:t>
            </a:r>
          </a:p>
        </p:txBody>
      </p:sp>
      <p:pic>
        <p:nvPicPr>
          <p:cNvPr id="15" name="Picture 14">
            <a:extLst>
              <a:ext uri="{FF2B5EF4-FFF2-40B4-BE49-F238E27FC236}">
                <a16:creationId xmlns:a16="http://schemas.microsoft.com/office/drawing/2014/main" id="{E5D6B5D1-FE89-AA4A-A750-B2BAE67A8039}"/>
              </a:ext>
            </a:extLst>
          </p:cNvPr>
          <p:cNvPicPr>
            <a:picLocks noChangeAspect="1"/>
          </p:cNvPicPr>
          <p:nvPr/>
        </p:nvPicPr>
        <p:blipFill rotWithShape="1">
          <a:blip r:embed="rId3">
            <a:extLst>
              <a:ext uri="{28A0092B-C50C-407E-A947-70E740481C1C}">
                <a14:useLocalDpi xmlns:a14="http://schemas.microsoft.com/office/drawing/2010/main" val="0"/>
              </a:ext>
            </a:extLst>
          </a:blip>
          <a:srcRect r="30889"/>
          <a:stretch/>
        </p:blipFill>
        <p:spPr>
          <a:xfrm>
            <a:off x="707484" y="3982013"/>
            <a:ext cx="16042660" cy="5942962"/>
          </a:xfrm>
          <a:prstGeom prst="rect">
            <a:avLst/>
          </a:prstGeom>
        </p:spPr>
      </p:pic>
      <p:sp>
        <p:nvSpPr>
          <p:cNvPr id="2" name="Title 1"/>
          <p:cNvSpPr>
            <a:spLocks noGrp="1"/>
          </p:cNvSpPr>
          <p:nvPr>
            <p:ph type="title"/>
          </p:nvPr>
        </p:nvSpPr>
        <p:spPr>
          <a:xfrm>
            <a:off x="1498070" y="-70335"/>
            <a:ext cx="21631642" cy="1933298"/>
          </a:xfrm>
        </p:spPr>
        <p:txBody>
          <a:bodyPr>
            <a:normAutofit/>
          </a:bodyPr>
          <a:lstStyle/>
          <a:p>
            <a:r>
              <a:rPr lang="en-US"/>
              <a:t>Impact of the Syndromic PCR PANEL with an </a:t>
            </a:r>
            <a:br>
              <a:rPr lang="en-US"/>
            </a:br>
            <a:r>
              <a:rPr lang="en-US"/>
              <a:t>Antimicrobial Stewardship Program</a:t>
            </a:r>
            <a:r>
              <a:rPr lang="en-US" baseline="30000"/>
              <a:t>1</a:t>
            </a:r>
            <a:endParaRPr lang="en-US"/>
          </a:p>
        </p:txBody>
      </p:sp>
      <p:sp>
        <p:nvSpPr>
          <p:cNvPr id="3" name="Rectangle 2"/>
          <p:cNvSpPr/>
          <p:nvPr/>
        </p:nvSpPr>
        <p:spPr>
          <a:xfrm>
            <a:off x="3070792" y="4707172"/>
            <a:ext cx="302150" cy="23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4" name="Picture 3">
            <a:extLst>
              <a:ext uri="{FF2B5EF4-FFF2-40B4-BE49-F238E27FC236}">
                <a16:creationId xmlns:a16="http://schemas.microsoft.com/office/drawing/2014/main" id="{4718FBE7-181E-2D1E-FCE0-52AE6C72BDAA}"/>
              </a:ext>
            </a:extLst>
          </p:cNvPr>
          <p:cNvPicPr>
            <a:picLocks noChangeAspect="1"/>
          </p:cNvPicPr>
          <p:nvPr/>
        </p:nvPicPr>
        <p:blipFill rotWithShape="1">
          <a:blip r:embed="rId3">
            <a:extLst>
              <a:ext uri="{28A0092B-C50C-407E-A947-70E740481C1C}">
                <a14:useLocalDpi xmlns:a14="http://schemas.microsoft.com/office/drawing/2010/main" val="0"/>
              </a:ext>
            </a:extLst>
          </a:blip>
          <a:srcRect l="69111"/>
          <a:stretch/>
        </p:blipFill>
        <p:spPr>
          <a:xfrm>
            <a:off x="16750144" y="3982013"/>
            <a:ext cx="7170117" cy="5942962"/>
          </a:xfrm>
          <a:prstGeom prst="rect">
            <a:avLst/>
          </a:prstGeom>
        </p:spPr>
      </p:pic>
    </p:spTree>
    <p:extLst>
      <p:ext uri="{BB962C8B-B14F-4D97-AF65-F5344CB8AC3E}">
        <p14:creationId xmlns:p14="http://schemas.microsoft.com/office/powerpoint/2010/main" val="11114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eaLnBrk="1" hangingPunct="1"/>
            <a:r>
              <a:rPr lang="en-US" altLang="en-US" dirty="0"/>
              <a:t>Gastrointestinal Infections Data</a:t>
            </a:r>
          </a:p>
        </p:txBody>
      </p:sp>
      <p:sp>
        <p:nvSpPr>
          <p:cNvPr id="14339" name="Content Placeholder 2"/>
          <p:cNvSpPr>
            <a:spLocks noGrp="1"/>
          </p:cNvSpPr>
          <p:nvPr>
            <p:ph idx="4294967295"/>
          </p:nvPr>
        </p:nvSpPr>
        <p:spPr>
          <a:xfrm>
            <a:off x="1498070" y="2779645"/>
            <a:ext cx="22961600" cy="8029575"/>
          </a:xfrm>
        </p:spPr>
        <p:txBody>
          <a:bodyPr>
            <a:normAutofit fontScale="92500"/>
          </a:bodyPr>
          <a:lstStyle/>
          <a:p>
            <a:pPr marL="761991" indent="-761991">
              <a:buClr>
                <a:schemeClr val="tx2"/>
              </a:buClr>
            </a:pPr>
            <a:r>
              <a:rPr lang="en-US" altLang="en-US" b="1" dirty="0">
                <a:latin typeface="+mj-lt"/>
              </a:rPr>
              <a:t>180–375 million episodes of acute gastroenteritis occur in the United States annually, resulting in:</a:t>
            </a:r>
            <a:r>
              <a:rPr lang="en-US" altLang="en-US" b="1" baseline="30000" dirty="0">
                <a:latin typeface="+mj-lt"/>
              </a:rPr>
              <a:t>1,2,3,4</a:t>
            </a:r>
            <a:endParaRPr lang="en-US" altLang="en-US" b="1" dirty="0">
              <a:latin typeface="+mj-lt"/>
            </a:endParaRPr>
          </a:p>
          <a:p>
            <a:pPr marL="2438372" lvl="1" indent="-1219186">
              <a:buClr>
                <a:schemeClr val="tx2"/>
              </a:buClr>
            </a:pPr>
            <a:r>
              <a:rPr lang="en-US" altLang="en-US" sz="4800" dirty="0">
                <a:latin typeface="+mj-lt"/>
              </a:rPr>
              <a:t>73 million physician consultations</a:t>
            </a:r>
            <a:endParaRPr lang="en-US" altLang="en-US" sz="4800" baseline="30000" dirty="0">
              <a:latin typeface="+mj-lt"/>
            </a:endParaRPr>
          </a:p>
          <a:p>
            <a:pPr marL="2438372" lvl="1" indent="-1219186">
              <a:buClr>
                <a:schemeClr val="tx2"/>
              </a:buClr>
            </a:pPr>
            <a:r>
              <a:rPr lang="en-US" altLang="en-US" sz="4800" dirty="0">
                <a:latin typeface="+mj-lt"/>
              </a:rPr>
              <a:t>600,000–1.8 million hospitalizations</a:t>
            </a:r>
            <a:endParaRPr lang="en-US" altLang="en-US" sz="4800" baseline="30000" dirty="0">
              <a:latin typeface="+mj-lt"/>
            </a:endParaRPr>
          </a:p>
          <a:p>
            <a:pPr marL="2438372" lvl="1" indent="-1219186">
              <a:buClr>
                <a:schemeClr val="tx2"/>
              </a:buClr>
            </a:pPr>
            <a:r>
              <a:rPr lang="en-US" altLang="en-US" sz="4800" dirty="0">
                <a:latin typeface="+mj-lt"/>
              </a:rPr>
              <a:t>3,100–6,000 deaths</a:t>
            </a:r>
            <a:endParaRPr lang="en-US" altLang="en-US" sz="4800" baseline="30000" dirty="0">
              <a:latin typeface="+mj-lt"/>
            </a:endParaRPr>
          </a:p>
          <a:p>
            <a:pPr marL="2438372" lvl="1" indent="-1219186">
              <a:buClr>
                <a:schemeClr val="tx2"/>
              </a:buClr>
            </a:pPr>
            <a:r>
              <a:rPr lang="en-US" altLang="en-US" sz="4800" dirty="0">
                <a:latin typeface="+mj-lt"/>
              </a:rPr>
              <a:t>$6 billion spent on medical care and lost productivity</a:t>
            </a:r>
            <a:endParaRPr lang="en-US" altLang="en-US" sz="4800" baseline="30000" dirty="0">
              <a:latin typeface="+mj-lt"/>
            </a:endParaRPr>
          </a:p>
          <a:p>
            <a:pPr marL="914390" indent="-914390">
              <a:buClr>
                <a:schemeClr val="tx2"/>
              </a:buClr>
            </a:pPr>
            <a:r>
              <a:rPr lang="en-US" altLang="en-US" b="1" dirty="0">
                <a:latin typeface="+mj-lt"/>
              </a:rPr>
              <a:t>1.7 billion cases of diarrheal disease occur every year globally:</a:t>
            </a:r>
            <a:r>
              <a:rPr lang="en-US" altLang="en-US" b="1" baseline="30000" dirty="0">
                <a:latin typeface="+mj-lt"/>
              </a:rPr>
              <a:t>2,5</a:t>
            </a:r>
            <a:endParaRPr lang="en-US" altLang="en-US" b="1" dirty="0">
              <a:latin typeface="+mj-lt"/>
            </a:endParaRPr>
          </a:p>
          <a:p>
            <a:pPr marL="2133573" lvl="1" indent="-914390">
              <a:buClr>
                <a:schemeClr val="tx2"/>
              </a:buClr>
            </a:pPr>
            <a:r>
              <a:rPr lang="en-US" altLang="en-US" sz="4800" dirty="0">
                <a:latin typeface="+mj-lt"/>
              </a:rPr>
              <a:t>Each year diarrhea kills 760,000–2 million children under five years of age</a:t>
            </a:r>
          </a:p>
          <a:p>
            <a:pPr marL="2133573" lvl="1" indent="-914390">
              <a:buClr>
                <a:schemeClr val="tx2"/>
              </a:buClr>
            </a:pPr>
            <a:r>
              <a:rPr lang="en-US" altLang="en-US" sz="4800" dirty="0">
                <a:latin typeface="+mj-lt"/>
              </a:rPr>
              <a:t>Diarrhea is a leading cause of malnutrition in children under five years of age</a:t>
            </a:r>
          </a:p>
          <a:p>
            <a:pPr marL="1219186" indent="-1219186">
              <a:buClr>
                <a:schemeClr val="tx2"/>
              </a:buClr>
            </a:pPr>
            <a:endParaRPr lang="en-US" altLang="en-US" baseline="30000" dirty="0">
              <a:latin typeface="+mj-lt"/>
            </a:endParaRPr>
          </a:p>
        </p:txBody>
      </p:sp>
      <p:sp>
        <p:nvSpPr>
          <p:cNvPr id="14340" name="TextBox 3"/>
          <p:cNvSpPr txBox="1">
            <a:spLocks noChangeArrowheads="1"/>
          </p:cNvSpPr>
          <p:nvPr/>
        </p:nvSpPr>
        <p:spPr bwMode="auto">
          <a:xfrm>
            <a:off x="794686" y="11959090"/>
            <a:ext cx="23977600" cy="15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2" anchor="b">
            <a:spAutoFit/>
          </a:bodyPr>
          <a:lstStyle>
            <a:lvl1pPr>
              <a:lnSpc>
                <a:spcPct val="90000"/>
              </a:lnSpc>
              <a:spcBef>
                <a:spcPts val="363"/>
              </a:spcBef>
              <a:buClr>
                <a:srgbClr val="8B1F03"/>
              </a:buClr>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363"/>
              </a:spcBef>
              <a:buClr>
                <a:schemeClr val="accent1"/>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363"/>
              </a:spcBef>
              <a:buClr>
                <a:schemeClr val="accent1"/>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363"/>
              </a:spcBef>
              <a:buClr>
                <a:schemeClr val="accent1"/>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363"/>
              </a:spcBef>
              <a:buClr>
                <a:schemeClr val="accent1"/>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363"/>
              </a:spcBef>
              <a:spcAft>
                <a:spcPct val="0"/>
              </a:spcAft>
              <a:buClr>
                <a:schemeClr val="accent1"/>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363"/>
              </a:spcBef>
              <a:spcAft>
                <a:spcPct val="0"/>
              </a:spcAft>
              <a:buClr>
                <a:schemeClr val="accent1"/>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363"/>
              </a:spcBef>
              <a:spcAft>
                <a:spcPct val="0"/>
              </a:spcAft>
              <a:buClr>
                <a:schemeClr val="accent1"/>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363"/>
              </a:spcBef>
              <a:spcAft>
                <a:spcPct val="0"/>
              </a:spcAft>
              <a:buClr>
                <a:schemeClr val="accent1"/>
              </a:buClr>
              <a:buFont typeface="Arial" panose="020B0604020202020204" pitchFamily="34" charset="0"/>
              <a:buChar char="»"/>
              <a:defRPr sz="1400">
                <a:solidFill>
                  <a:schemeClr val="tx1"/>
                </a:solidFill>
                <a:latin typeface="Arial" panose="020B0604020202020204" pitchFamily="34" charset="0"/>
              </a:defRPr>
            </a:lvl9pPr>
          </a:lstStyle>
          <a:p>
            <a:pPr marL="609592" indent="-609592">
              <a:lnSpc>
                <a:spcPct val="80000"/>
              </a:lnSpc>
              <a:spcBef>
                <a:spcPts val="477"/>
              </a:spcBef>
              <a:buClrTx/>
              <a:buAutoNum type="arabicPeriod"/>
            </a:pPr>
            <a:r>
              <a:rPr lang="en-US" altLang="en-US" sz="2133" dirty="0" err="1">
                <a:solidFill>
                  <a:schemeClr val="tx1">
                    <a:lumMod val="75000"/>
                    <a:lumOff val="25000"/>
                  </a:schemeClr>
                </a:solidFill>
                <a:latin typeface="+mj-lt"/>
              </a:rPr>
              <a:t>Scallan</a:t>
            </a:r>
            <a:r>
              <a:rPr lang="en-US" altLang="en-US" sz="2133" dirty="0">
                <a:solidFill>
                  <a:schemeClr val="tx1">
                    <a:lumMod val="75000"/>
                    <a:lumOff val="25000"/>
                  </a:schemeClr>
                </a:solidFill>
                <a:latin typeface="+mj-lt"/>
              </a:rPr>
              <a:t> E et al. </a:t>
            </a:r>
            <a:r>
              <a:rPr lang="en-US" altLang="en-US" sz="2133" i="1" dirty="0" err="1">
                <a:solidFill>
                  <a:schemeClr val="tx1">
                    <a:lumMod val="75000"/>
                    <a:lumOff val="25000"/>
                  </a:schemeClr>
                </a:solidFill>
                <a:latin typeface="+mj-lt"/>
              </a:rPr>
              <a:t>Emerg</a:t>
            </a:r>
            <a:r>
              <a:rPr lang="en-US" altLang="en-US" sz="2133" i="1" dirty="0">
                <a:solidFill>
                  <a:schemeClr val="tx1">
                    <a:lumMod val="75000"/>
                    <a:lumOff val="25000"/>
                  </a:schemeClr>
                </a:solidFill>
                <a:latin typeface="+mj-lt"/>
              </a:rPr>
              <a:t> Infect Dis.</a:t>
            </a:r>
            <a:r>
              <a:rPr lang="en-US" altLang="en-US" sz="2133" dirty="0">
                <a:solidFill>
                  <a:schemeClr val="tx1">
                    <a:lumMod val="75000"/>
                    <a:lumOff val="25000"/>
                  </a:schemeClr>
                </a:solidFill>
                <a:latin typeface="+mj-lt"/>
              </a:rPr>
              <a:t> 2011;17:16-22.</a:t>
            </a:r>
          </a:p>
          <a:p>
            <a:pPr marL="609592" indent="-609592">
              <a:lnSpc>
                <a:spcPct val="80000"/>
              </a:lnSpc>
              <a:spcBef>
                <a:spcPts val="477"/>
              </a:spcBef>
              <a:buClrTx/>
              <a:buFont typeface="Wingdings" panose="05000000000000000000" pitchFamily="2" charset="2"/>
              <a:buAutoNum type="arabicPeriod"/>
            </a:pPr>
            <a:r>
              <a:rPr lang="en-US" altLang="en-US" sz="2133" dirty="0">
                <a:solidFill>
                  <a:schemeClr val="tx1">
                    <a:lumMod val="75000"/>
                    <a:lumOff val="25000"/>
                  </a:schemeClr>
                </a:solidFill>
                <a:latin typeface="+mj-lt"/>
              </a:rPr>
              <a:t>World Gastroenterology </a:t>
            </a:r>
            <a:r>
              <a:rPr lang="en-US" altLang="en-US" sz="2133" dirty="0" err="1">
                <a:solidFill>
                  <a:schemeClr val="tx1">
                    <a:lumMod val="75000"/>
                    <a:lumOff val="25000"/>
                  </a:schemeClr>
                </a:solidFill>
                <a:latin typeface="+mj-lt"/>
              </a:rPr>
              <a:t>Organisation</a:t>
            </a:r>
            <a:r>
              <a:rPr lang="en-US" altLang="en-US" sz="2133" dirty="0">
                <a:solidFill>
                  <a:schemeClr val="tx1">
                    <a:lumMod val="75000"/>
                    <a:lumOff val="25000"/>
                  </a:schemeClr>
                </a:solidFill>
                <a:latin typeface="+mj-lt"/>
              </a:rPr>
              <a:t> Practice Guidelines: Acute Diarrhea. 2008.</a:t>
            </a:r>
          </a:p>
          <a:p>
            <a:pPr marL="609592" indent="-609592">
              <a:lnSpc>
                <a:spcPct val="80000"/>
              </a:lnSpc>
              <a:spcBef>
                <a:spcPts val="477"/>
              </a:spcBef>
              <a:buClrTx/>
              <a:buFont typeface="Wingdings" panose="05000000000000000000" pitchFamily="2" charset="2"/>
              <a:buAutoNum type="arabicPeriod"/>
            </a:pPr>
            <a:r>
              <a:rPr lang="en-US" altLang="en-US" sz="2133" dirty="0">
                <a:solidFill>
                  <a:schemeClr val="tx1">
                    <a:lumMod val="75000"/>
                    <a:lumOff val="25000"/>
                  </a:schemeClr>
                </a:solidFill>
                <a:latin typeface="+mj-lt"/>
              </a:rPr>
              <a:t>https://wwwnc.cdc.gov/eid/article/17/8/10-1533_article</a:t>
            </a:r>
          </a:p>
          <a:p>
            <a:pPr marL="609592" indent="-609592">
              <a:lnSpc>
                <a:spcPct val="80000"/>
              </a:lnSpc>
              <a:spcBef>
                <a:spcPts val="477"/>
              </a:spcBef>
              <a:buClrTx/>
              <a:buFont typeface="Wingdings" panose="05000000000000000000" pitchFamily="2" charset="2"/>
              <a:buAutoNum type="arabicPeriod"/>
            </a:pPr>
            <a:r>
              <a:rPr lang="fr-FR" altLang="en-US" sz="2133" dirty="0" err="1">
                <a:solidFill>
                  <a:schemeClr val="tx1">
                    <a:lumMod val="75000"/>
                    <a:lumOff val="25000"/>
                  </a:schemeClr>
                </a:solidFill>
                <a:latin typeface="+mj-lt"/>
              </a:rPr>
              <a:t>Guerrant</a:t>
            </a:r>
            <a:r>
              <a:rPr lang="fr-FR" altLang="en-US" sz="2133" dirty="0">
                <a:solidFill>
                  <a:schemeClr val="tx1">
                    <a:lumMod val="75000"/>
                    <a:lumOff val="25000"/>
                  </a:schemeClr>
                </a:solidFill>
                <a:latin typeface="+mj-lt"/>
              </a:rPr>
              <a:t> RL et al. Clin Infect Dis. 2001;32:331-351. </a:t>
            </a:r>
          </a:p>
          <a:p>
            <a:pPr marL="609592" indent="-609592">
              <a:lnSpc>
                <a:spcPct val="80000"/>
              </a:lnSpc>
              <a:spcBef>
                <a:spcPts val="477"/>
              </a:spcBef>
              <a:buClrTx/>
              <a:buFont typeface="Wingdings" panose="05000000000000000000" pitchFamily="2" charset="2"/>
              <a:buAutoNum type="arabicPeriod"/>
            </a:pPr>
            <a:r>
              <a:rPr lang="en-US" altLang="en-US" sz="2133" dirty="0">
                <a:solidFill>
                  <a:schemeClr val="tx1">
                    <a:lumMod val="75000"/>
                    <a:lumOff val="25000"/>
                  </a:schemeClr>
                </a:solidFill>
                <a:latin typeface="+mj-lt"/>
              </a:rPr>
              <a:t>WHO: </a:t>
            </a:r>
            <a:r>
              <a:rPr lang="en-US" altLang="en-US" sz="2133" dirty="0" err="1">
                <a:solidFill>
                  <a:schemeClr val="tx1">
                    <a:lumMod val="75000"/>
                    <a:lumOff val="25000"/>
                  </a:schemeClr>
                </a:solidFill>
                <a:latin typeface="+mj-lt"/>
              </a:rPr>
              <a:t>Diarrhoeal</a:t>
            </a:r>
            <a:r>
              <a:rPr lang="en-US" altLang="en-US" sz="2133" dirty="0">
                <a:solidFill>
                  <a:schemeClr val="tx1">
                    <a:lumMod val="75000"/>
                    <a:lumOff val="25000"/>
                  </a:schemeClr>
                </a:solidFill>
                <a:latin typeface="+mj-lt"/>
              </a:rPr>
              <a:t> disease. Fact Sheet N°330. 2013.</a:t>
            </a:r>
          </a:p>
        </p:txBody>
      </p:sp>
    </p:spTree>
    <p:extLst>
      <p:ext uri="{BB962C8B-B14F-4D97-AF65-F5344CB8AC3E}">
        <p14:creationId xmlns:p14="http://schemas.microsoft.com/office/powerpoint/2010/main" val="1358817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015" y="-100299"/>
            <a:ext cx="22694160" cy="3170099"/>
          </a:xfrm>
          <a:prstGeom prst="rect">
            <a:avLst/>
          </a:prstGeom>
          <a:noFill/>
        </p:spPr>
        <p:txBody>
          <a:bodyPr wrap="square" rtlCol="0">
            <a:spAutoFit/>
          </a:bodyPr>
          <a:lstStyle/>
          <a:p>
            <a:pPr marL="19050"/>
            <a:r>
              <a:rPr lang="en-US" sz="6400" b="1" dirty="0">
                <a:solidFill>
                  <a:schemeClr val="tx2"/>
                </a:solidFill>
                <a:latin typeface="+mj-lt"/>
              </a:rPr>
              <a:t>Use of the BioFire</a:t>
            </a:r>
            <a:r>
              <a:rPr lang="en-US" sz="6400" b="1" baseline="30000" dirty="0">
                <a:solidFill>
                  <a:schemeClr val="tx2"/>
                </a:solidFill>
                <a:latin typeface="+mj-lt"/>
              </a:rPr>
              <a:t>®</a:t>
            </a:r>
            <a:r>
              <a:rPr lang="en-US" sz="6400" b="1" dirty="0">
                <a:solidFill>
                  <a:schemeClr val="tx2"/>
                </a:solidFill>
                <a:latin typeface="+mj-lt"/>
              </a:rPr>
              <a:t> </a:t>
            </a:r>
            <a:r>
              <a:rPr lang="en-US" sz="6400" b="1" dirty="0" err="1">
                <a:solidFill>
                  <a:schemeClr val="tx2"/>
                </a:solidFill>
                <a:latin typeface="+mj-lt"/>
              </a:rPr>
              <a:t>FilmArray</a:t>
            </a:r>
            <a:r>
              <a:rPr lang="en-US" sz="6400" b="1" baseline="30000" dirty="0">
                <a:solidFill>
                  <a:schemeClr val="tx2"/>
                </a:solidFill>
                <a:latin typeface="+mj-lt"/>
              </a:rPr>
              <a:t>®</a:t>
            </a:r>
            <a:r>
              <a:rPr lang="en-US" sz="6400" b="1" dirty="0">
                <a:solidFill>
                  <a:schemeClr val="tx2"/>
                </a:solidFill>
                <a:latin typeface="+mj-lt"/>
              </a:rPr>
              <a:t> Gastrointestinal (GI) Panel has the Potential to Improve Infection Control Practices</a:t>
            </a:r>
            <a:endParaRPr lang="en-US" sz="6400" baseline="30000" dirty="0">
              <a:solidFill>
                <a:schemeClr val="tx2"/>
              </a:solidFill>
              <a:latin typeface="+mj-lt"/>
            </a:endParaRPr>
          </a:p>
          <a:p>
            <a:pPr marL="19050"/>
            <a:endParaRPr lang="en-US" sz="7200" b="1" dirty="0">
              <a:solidFill>
                <a:schemeClr val="tx2"/>
              </a:solidFill>
              <a:latin typeface="+mj-lt"/>
            </a:endParaRPr>
          </a:p>
        </p:txBody>
      </p:sp>
      <p:sp>
        <p:nvSpPr>
          <p:cNvPr id="4" name="Rectangle 3"/>
          <p:cNvSpPr/>
          <p:nvPr/>
        </p:nvSpPr>
        <p:spPr>
          <a:xfrm>
            <a:off x="1287987" y="2265364"/>
            <a:ext cx="21811200" cy="2800767"/>
          </a:xfrm>
          <a:prstGeom prst="rect">
            <a:avLst/>
          </a:prstGeom>
        </p:spPr>
        <p:txBody>
          <a:bodyPr wrap="square">
            <a:spAutoFit/>
          </a:bodyPr>
          <a:lstStyle/>
          <a:p>
            <a:r>
              <a:rPr lang="en-US" sz="4400" b="1" kern="0" dirty="0">
                <a:solidFill>
                  <a:schemeClr val="tx2"/>
                </a:solidFill>
                <a:latin typeface="Century Gothic" pitchFamily="34" charset="0"/>
                <a:ea typeface="MS PGothic" pitchFamily="34" charset="-128"/>
              </a:rPr>
              <a:t>Multiplex Gastrointestinal Pathogen Panels: Implications for Infection Control:</a:t>
            </a:r>
            <a:r>
              <a:rPr lang="en-US" sz="4400" b="1" baseline="30000" dirty="0">
                <a:solidFill>
                  <a:schemeClr val="tx2"/>
                </a:solidFill>
                <a:latin typeface="Century Gothic" panose="020B0502020202020204" pitchFamily="34" charset="0"/>
              </a:rPr>
              <a:t>1</a:t>
            </a:r>
            <a:endParaRPr lang="en-US" sz="4400" b="1" dirty="0">
              <a:solidFill>
                <a:schemeClr val="tx2"/>
              </a:solidFill>
              <a:latin typeface="Century Gothic" panose="020B0502020202020204" pitchFamily="34" charset="0"/>
            </a:endParaRPr>
          </a:p>
          <a:p>
            <a:pPr marL="1485900" lvl="1" indent="-571500">
              <a:buFont typeface="Arial" panose="020B0604020202020204" pitchFamily="34" charset="0"/>
              <a:buChar char="•"/>
            </a:pPr>
            <a:r>
              <a:rPr lang="en-US" sz="4400" dirty="0">
                <a:solidFill>
                  <a:schemeClr val="tx2"/>
                </a:solidFill>
                <a:latin typeface="Century Gothic" panose="020B0502020202020204" pitchFamily="34" charset="0"/>
              </a:rPr>
              <a:t>Samples previously characterized as </a:t>
            </a:r>
            <a:r>
              <a:rPr lang="en-US" sz="4400" i="1" dirty="0">
                <a:solidFill>
                  <a:schemeClr val="tx2"/>
                </a:solidFill>
                <a:latin typeface="Century Gothic" panose="020B0502020202020204" pitchFamily="34" charset="0"/>
              </a:rPr>
              <a:t>C. </a:t>
            </a:r>
            <a:r>
              <a:rPr lang="en-US" sz="4400" i="1" dirty="0" err="1">
                <a:solidFill>
                  <a:schemeClr val="tx2"/>
                </a:solidFill>
                <a:latin typeface="Century Gothic" panose="020B0502020202020204" pitchFamily="34" charset="0"/>
              </a:rPr>
              <a:t>difficile</a:t>
            </a:r>
            <a:r>
              <a:rPr lang="en-US" sz="4400" i="1" dirty="0">
                <a:solidFill>
                  <a:schemeClr val="tx2"/>
                </a:solidFill>
                <a:latin typeface="Century Gothic" panose="020B0502020202020204" pitchFamily="34" charset="0"/>
              </a:rPr>
              <a:t> </a:t>
            </a:r>
            <a:r>
              <a:rPr lang="en-US" sz="4400" dirty="0">
                <a:solidFill>
                  <a:schemeClr val="tx2"/>
                </a:solidFill>
                <a:latin typeface="Century Gothic" panose="020B0502020202020204" pitchFamily="34" charset="0"/>
              </a:rPr>
              <a:t>and/or rotavirus negative were tested with the </a:t>
            </a:r>
            <a:r>
              <a:rPr lang="en-US" sz="4400" dirty="0" err="1">
                <a:solidFill>
                  <a:schemeClr val="tx2"/>
                </a:solidFill>
                <a:latin typeface="Century Gothic" panose="020B0502020202020204" pitchFamily="34" charset="0"/>
              </a:rPr>
              <a:t>BioFire</a:t>
            </a:r>
            <a:r>
              <a:rPr lang="en-US" sz="4400" dirty="0">
                <a:solidFill>
                  <a:schemeClr val="tx2"/>
                </a:solidFill>
                <a:latin typeface="Century Gothic" panose="020B0502020202020204" pitchFamily="34" charset="0"/>
              </a:rPr>
              <a:t> GI Panel and infection control practices were evaluated:</a:t>
            </a:r>
          </a:p>
        </p:txBody>
      </p:sp>
      <p:grpSp>
        <p:nvGrpSpPr>
          <p:cNvPr id="6" name="Group 5"/>
          <p:cNvGrpSpPr/>
          <p:nvPr/>
        </p:nvGrpSpPr>
        <p:grpSpPr>
          <a:xfrm>
            <a:off x="1287987" y="5464341"/>
            <a:ext cx="22471202" cy="6981547"/>
            <a:chOff x="338667" y="2952394"/>
            <a:chExt cx="11948793" cy="3212576"/>
          </a:xfrm>
        </p:grpSpPr>
        <p:grpSp>
          <p:nvGrpSpPr>
            <p:cNvPr id="7" name="Group 6"/>
            <p:cNvGrpSpPr/>
            <p:nvPr/>
          </p:nvGrpSpPr>
          <p:grpSpPr>
            <a:xfrm>
              <a:off x="338667" y="2952394"/>
              <a:ext cx="11948793" cy="3212576"/>
              <a:chOff x="338667" y="2952394"/>
              <a:chExt cx="11948793" cy="3212576"/>
            </a:xfrm>
          </p:grpSpPr>
          <p:graphicFrame>
            <p:nvGraphicFramePr>
              <p:cNvPr id="9" name="Chart 8"/>
              <p:cNvGraphicFramePr>
                <a:graphicFrameLocks/>
              </p:cNvGraphicFramePr>
              <p:nvPr>
                <p:extLst>
                  <p:ext uri="{D42A27DB-BD31-4B8C-83A1-F6EECF244321}">
                    <p14:modId xmlns:p14="http://schemas.microsoft.com/office/powerpoint/2010/main" val="671615857"/>
                  </p:ext>
                </p:extLst>
              </p:nvPr>
            </p:nvGraphicFramePr>
            <p:xfrm>
              <a:off x="8032541" y="2952394"/>
              <a:ext cx="4254919" cy="31209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515281128"/>
                  </p:ext>
                </p:extLst>
              </p:nvPr>
            </p:nvGraphicFramePr>
            <p:xfrm>
              <a:off x="2551042" y="3138326"/>
              <a:ext cx="6215567" cy="3026644"/>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Elbow Connector 10"/>
              <p:cNvCxnSpPr/>
              <p:nvPr/>
            </p:nvCxnSpPr>
            <p:spPr bwMode="auto">
              <a:xfrm>
                <a:off x="6420895" y="3987870"/>
                <a:ext cx="2813538" cy="673735"/>
              </a:xfrm>
              <a:prstGeom prst="bentConnector3">
                <a:avLst>
                  <a:gd name="adj1" fmla="val 50000"/>
                </a:avLst>
              </a:prstGeom>
              <a:solidFill>
                <a:srgbClr val="C0311A"/>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Elbow Connector 11"/>
              <p:cNvCxnSpPr/>
              <p:nvPr/>
            </p:nvCxnSpPr>
            <p:spPr bwMode="auto">
              <a:xfrm rot="10800000">
                <a:off x="3500101" y="4661605"/>
                <a:ext cx="973889" cy="1"/>
              </a:xfrm>
              <a:prstGeom prst="bentConnector3">
                <a:avLst/>
              </a:prstGeom>
              <a:solidFill>
                <a:srgbClr val="C0311A"/>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338667" y="4140200"/>
                <a:ext cx="3657600" cy="1821795"/>
              </a:xfrm>
              <a:prstGeom prst="rect">
                <a:avLst/>
              </a:prstGeom>
            </p:spPr>
            <p:txBody>
              <a:bodyPr wrap="square">
                <a:spAutoFit/>
              </a:bodyPr>
              <a:lstStyle/>
              <a:p>
                <a:pPr fontAlgn="base">
                  <a:spcBef>
                    <a:spcPct val="0"/>
                  </a:spcBef>
                  <a:spcAft>
                    <a:spcPct val="0"/>
                  </a:spcAft>
                  <a:defRPr/>
                </a:pPr>
                <a:r>
                  <a:rPr lang="en-US" sz="3734" kern="0" dirty="0">
                    <a:latin typeface="Century Gothic" panose="020B0502020202020204" pitchFamily="34" charset="0"/>
                  </a:rPr>
                  <a:t>24.5% (25/102) of patients with negative BioFire GI Panel results were placed on </a:t>
                </a:r>
                <a:r>
                  <a:rPr lang="en-US" sz="3734" b="1" kern="0" dirty="0">
                    <a:latin typeface="Century Gothic" panose="020B0502020202020204" pitchFamily="34" charset="0"/>
                  </a:rPr>
                  <a:t>unnecessary contact precautions,</a:t>
                </a:r>
                <a:r>
                  <a:rPr lang="en-US" sz="3734" kern="0" dirty="0">
                    <a:latin typeface="Century Gothic" panose="020B0502020202020204" pitchFamily="34" charset="0"/>
                  </a:rPr>
                  <a:t> a total of 181.2 patient days</a:t>
                </a:r>
              </a:p>
            </p:txBody>
          </p:sp>
        </p:grpSp>
        <p:sp>
          <p:nvSpPr>
            <p:cNvPr id="8" name="TextBox 7"/>
            <p:cNvSpPr txBox="1"/>
            <p:nvPr/>
          </p:nvSpPr>
          <p:spPr>
            <a:xfrm>
              <a:off x="9133255" y="4366973"/>
              <a:ext cx="1026746" cy="354060"/>
            </a:xfrm>
            <a:prstGeom prst="rect">
              <a:avLst/>
            </a:prstGeom>
            <a:noFill/>
          </p:spPr>
          <p:txBody>
            <a:bodyPr wrap="square" rtlCol="0">
              <a:spAutoFit/>
            </a:bodyPr>
            <a:lstStyle/>
            <a:p>
              <a:pPr fontAlgn="base">
                <a:spcBef>
                  <a:spcPct val="0"/>
                </a:spcBef>
                <a:spcAft>
                  <a:spcPct val="0"/>
                </a:spcAft>
                <a:defRPr/>
              </a:pPr>
              <a:r>
                <a:rPr lang="en-US" sz="4400" b="1" kern="0" dirty="0">
                  <a:solidFill>
                    <a:srgbClr val="FFFFFF"/>
                  </a:solidFill>
                  <a:latin typeface="Century Gothic" panose="020B0502020202020204" pitchFamily="34" charset="0"/>
                </a:rPr>
                <a:t>60</a:t>
              </a:r>
              <a:r>
                <a:rPr lang="en-US" sz="4400" kern="0" dirty="0">
                  <a:solidFill>
                    <a:srgbClr val="FFFFFF"/>
                  </a:solidFill>
                  <a:latin typeface="Century Gothic" panose="020B0502020202020204" pitchFamily="34" charset="0"/>
                </a:rPr>
                <a:t>% </a:t>
              </a:r>
            </a:p>
          </p:txBody>
        </p:sp>
      </p:grpSp>
      <p:sp>
        <p:nvSpPr>
          <p:cNvPr id="14" name="Rectangle 13"/>
          <p:cNvSpPr/>
          <p:nvPr/>
        </p:nvSpPr>
        <p:spPr>
          <a:xfrm>
            <a:off x="863167" y="13139023"/>
            <a:ext cx="10178396" cy="369332"/>
          </a:xfrm>
          <a:prstGeom prst="rect">
            <a:avLst/>
          </a:prstGeom>
        </p:spPr>
        <p:txBody>
          <a:bodyPr wrap="square">
            <a:spAutoFit/>
          </a:bodyPr>
          <a:lstStyle/>
          <a:p>
            <a:r>
              <a:rPr lang="en-US" sz="1800" kern="0" dirty="0">
                <a:solidFill>
                  <a:schemeClr val="tx2"/>
                </a:solidFill>
                <a:latin typeface="Century Gothic" pitchFamily="34" charset="0"/>
              </a:rPr>
              <a:t>1. Rand, </a:t>
            </a:r>
            <a:r>
              <a:rPr lang="en-US" sz="1800" kern="0" dirty="0" err="1">
                <a:solidFill>
                  <a:schemeClr val="tx2"/>
                </a:solidFill>
                <a:latin typeface="Century Gothic" pitchFamily="34" charset="0"/>
              </a:rPr>
              <a:t>Diagn</a:t>
            </a:r>
            <a:r>
              <a:rPr lang="en-US" sz="1800" kern="0" dirty="0">
                <a:solidFill>
                  <a:schemeClr val="tx2"/>
                </a:solidFill>
                <a:latin typeface="Century Gothic" pitchFamily="34" charset="0"/>
              </a:rPr>
              <a:t> </a:t>
            </a:r>
            <a:r>
              <a:rPr lang="en-US" sz="1800" kern="0" dirty="0" err="1">
                <a:solidFill>
                  <a:schemeClr val="tx2"/>
                </a:solidFill>
                <a:latin typeface="Century Gothic" pitchFamily="34" charset="0"/>
              </a:rPr>
              <a:t>Microbiol</a:t>
            </a:r>
            <a:r>
              <a:rPr lang="en-US" sz="1800" kern="0" dirty="0">
                <a:solidFill>
                  <a:schemeClr val="tx2"/>
                </a:solidFill>
                <a:latin typeface="Century Gothic" pitchFamily="34" charset="0"/>
              </a:rPr>
              <a:t> Infect Dis.  82(2):154-7.</a:t>
            </a:r>
            <a:endParaRPr lang="en-US" sz="1800" dirty="0">
              <a:solidFill>
                <a:schemeClr val="tx2"/>
              </a:solidFill>
            </a:endParaRPr>
          </a:p>
        </p:txBody>
      </p:sp>
      <p:sp>
        <p:nvSpPr>
          <p:cNvPr id="15" name="TextBox 14">
            <a:extLst>
              <a:ext uri="{FF2B5EF4-FFF2-40B4-BE49-F238E27FC236}">
                <a16:creationId xmlns:a16="http://schemas.microsoft.com/office/drawing/2014/main" id="{AB3E3045-366B-EB2F-1983-5871951B16A6}"/>
              </a:ext>
            </a:extLst>
          </p:cNvPr>
          <p:cNvSpPr txBox="1"/>
          <p:nvPr/>
        </p:nvSpPr>
        <p:spPr>
          <a:xfrm>
            <a:off x="15316857" y="5334946"/>
            <a:ext cx="8809701" cy="1200329"/>
          </a:xfrm>
          <a:prstGeom prst="rect">
            <a:avLst/>
          </a:prstGeom>
          <a:noFill/>
        </p:spPr>
        <p:txBody>
          <a:bodyPr wrap="square">
            <a:spAutoFit/>
          </a:bodyPr>
          <a:lstStyle/>
          <a:p>
            <a:pPr algn="l" rtl="0">
              <a:defRPr sz="3600" b="0" i="0" u="none" strike="noStrike" kern="1200" spc="0" baseline="0">
                <a:solidFill>
                  <a:srgbClr val="000000">
                    <a:lumMod val="65000"/>
                    <a:lumOff val="35000"/>
                  </a:srgbClr>
                </a:solidFill>
                <a:latin typeface="Century Gothic" panose="020B0502020202020204" pitchFamily="34" charset="0"/>
                <a:ea typeface="+mn-ea"/>
                <a:cs typeface="+mn-cs"/>
              </a:defRPr>
            </a:pPr>
            <a:r>
              <a:rPr lang="en-US" sz="3600" b="1" baseline="0" dirty="0">
                <a:solidFill>
                  <a:schemeClr val="tx1"/>
                </a:solidFill>
                <a:latin typeface="Century Gothic" panose="020B0502020202020204" pitchFamily="34" charset="0"/>
              </a:rPr>
              <a:t>Inadequate Contact Precautions 60% - </a:t>
            </a:r>
            <a:r>
              <a:rPr lang="en-US" sz="3600" b="0" baseline="0" dirty="0">
                <a:solidFill>
                  <a:schemeClr val="tx1"/>
                </a:solidFill>
                <a:latin typeface="Century Gothic" panose="020B0502020202020204" pitchFamily="34" charset="0"/>
              </a:rPr>
              <a:t>109 patient days</a:t>
            </a:r>
            <a:endParaRPr lang="en-US" sz="3600" dirty="0">
              <a:solidFill>
                <a:schemeClr val="tx1"/>
              </a:solidFill>
              <a:latin typeface="Century Gothic" panose="020B0502020202020204" pitchFamily="34" charset="0"/>
            </a:endParaRPr>
          </a:p>
        </p:txBody>
      </p:sp>
      <p:sp>
        <p:nvSpPr>
          <p:cNvPr id="16" name="TextBox 7">
            <a:extLst>
              <a:ext uri="{FF2B5EF4-FFF2-40B4-BE49-F238E27FC236}">
                <a16:creationId xmlns:a16="http://schemas.microsoft.com/office/drawing/2014/main" id="{24294D3B-544D-9744-B822-91AFE41695BB}"/>
              </a:ext>
            </a:extLst>
          </p:cNvPr>
          <p:cNvSpPr txBox="1"/>
          <p:nvPr/>
        </p:nvSpPr>
        <p:spPr>
          <a:xfrm>
            <a:off x="14321218" y="11163467"/>
            <a:ext cx="3161331" cy="181588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2800" dirty="0">
                <a:latin typeface="Century Gothic" panose="020B0502020202020204" pitchFamily="34" charset="0"/>
                <a:ea typeface="MS PGothic" pitchFamily="34" charset="-128"/>
              </a:rPr>
              <a:t>Including,</a:t>
            </a:r>
          </a:p>
          <a:p>
            <a:pPr fontAlgn="base">
              <a:spcBef>
                <a:spcPct val="0"/>
              </a:spcBef>
              <a:spcAft>
                <a:spcPct val="0"/>
              </a:spcAft>
            </a:pPr>
            <a:r>
              <a:rPr lang="en-US" sz="2800" dirty="0">
                <a:latin typeface="Century Gothic" panose="020B0502020202020204" pitchFamily="34" charset="0"/>
                <a:ea typeface="MS PGothic" pitchFamily="34" charset="-128"/>
              </a:rPr>
              <a:t>10 Norovirus</a:t>
            </a:r>
          </a:p>
          <a:p>
            <a:pPr fontAlgn="base">
              <a:spcBef>
                <a:spcPct val="0"/>
              </a:spcBef>
              <a:spcAft>
                <a:spcPct val="0"/>
              </a:spcAft>
            </a:pPr>
            <a:r>
              <a:rPr lang="en-US" sz="2800" dirty="0">
                <a:latin typeface="Century Gothic" panose="020B0502020202020204" pitchFamily="34" charset="0"/>
                <a:ea typeface="MS PGothic" pitchFamily="34" charset="-128"/>
              </a:rPr>
              <a:t>8 Rotavirus</a:t>
            </a:r>
          </a:p>
          <a:p>
            <a:pPr fontAlgn="base">
              <a:spcBef>
                <a:spcPct val="0"/>
              </a:spcBef>
              <a:spcAft>
                <a:spcPct val="0"/>
              </a:spcAft>
            </a:pPr>
            <a:r>
              <a:rPr lang="en-US" sz="2800" dirty="0">
                <a:latin typeface="Century Gothic" panose="020B0502020202020204" pitchFamily="34" charset="0"/>
                <a:ea typeface="MS PGothic" pitchFamily="34" charset="-128"/>
              </a:rPr>
              <a:t>3 </a:t>
            </a:r>
            <a:r>
              <a:rPr lang="en-US" sz="2800" i="1" dirty="0">
                <a:latin typeface="Century Gothic" panose="020B0502020202020204" pitchFamily="34" charset="0"/>
                <a:ea typeface="MS PGothic" pitchFamily="34" charset="-128"/>
              </a:rPr>
              <a:t>C. difficile</a:t>
            </a:r>
            <a:endParaRPr lang="en-US" sz="3600" dirty="0">
              <a:latin typeface="Century Gothic" panose="020B0502020202020204" pitchFamily="34" charset="0"/>
              <a:ea typeface="MS PGothic" pitchFamily="34" charset="-128"/>
            </a:endParaRPr>
          </a:p>
        </p:txBody>
      </p:sp>
    </p:spTree>
    <p:extLst>
      <p:ext uri="{BB962C8B-B14F-4D97-AF65-F5344CB8AC3E}">
        <p14:creationId xmlns:p14="http://schemas.microsoft.com/office/powerpoint/2010/main" val="834734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Meningitis/Encephalitis</a:t>
            </a:r>
          </a:p>
        </p:txBody>
      </p:sp>
      <p:sp>
        <p:nvSpPr>
          <p:cNvPr id="3" name="Content Placeholder 2"/>
          <p:cNvSpPr>
            <a:spLocks noGrp="1"/>
          </p:cNvSpPr>
          <p:nvPr>
            <p:ph idx="4294967295"/>
          </p:nvPr>
        </p:nvSpPr>
        <p:spPr>
          <a:xfrm>
            <a:off x="2894986" y="2982217"/>
            <a:ext cx="16229012" cy="6816725"/>
          </a:xfrm>
        </p:spPr>
        <p:txBody>
          <a:bodyPr>
            <a:normAutofit fontScale="25000" lnSpcReduction="20000"/>
          </a:bodyPr>
          <a:lstStyle/>
          <a:p>
            <a:pPr>
              <a:buClr>
                <a:schemeClr val="tx2"/>
              </a:buClr>
            </a:pPr>
            <a:r>
              <a:rPr lang="en-US" sz="12800" b="1" dirty="0">
                <a:solidFill>
                  <a:schemeClr val="accent1"/>
                </a:solidFill>
                <a:latin typeface="+mj-lt"/>
              </a:rPr>
              <a:t>Meningitis</a:t>
            </a:r>
            <a:r>
              <a:rPr lang="en-US" sz="12800" dirty="0">
                <a:latin typeface="+mj-lt"/>
              </a:rPr>
              <a:t> is defined as inflammation of the meninges and is characterized by an increased number of white blood cells in the CSF</a:t>
            </a:r>
            <a:r>
              <a:rPr lang="en-US" sz="12800" baseline="30000" dirty="0">
                <a:latin typeface="+mj-lt"/>
              </a:rPr>
              <a:t>1,2</a:t>
            </a: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3200" dirty="0">
              <a:latin typeface="+mj-lt"/>
            </a:endParaRPr>
          </a:p>
          <a:p>
            <a:pPr>
              <a:buClr>
                <a:schemeClr val="tx2"/>
              </a:buClr>
            </a:pPr>
            <a:endParaRPr lang="en-US" sz="12800" b="1" dirty="0">
              <a:solidFill>
                <a:schemeClr val="accent1"/>
              </a:solidFill>
              <a:latin typeface="+mj-lt"/>
            </a:endParaRPr>
          </a:p>
          <a:p>
            <a:pPr>
              <a:buClr>
                <a:schemeClr val="tx2"/>
              </a:buClr>
            </a:pPr>
            <a:r>
              <a:rPr lang="en-US" sz="12800" b="1" dirty="0">
                <a:solidFill>
                  <a:schemeClr val="accent1"/>
                </a:solidFill>
                <a:latin typeface="+mj-lt"/>
              </a:rPr>
              <a:t>Encephalitis</a:t>
            </a:r>
            <a:r>
              <a:rPr lang="en-US" sz="12800" dirty="0">
                <a:latin typeface="+mj-lt"/>
              </a:rPr>
              <a:t> is inflammation of the brain parenchyma that causes neurologic dysfunction</a:t>
            </a:r>
            <a:r>
              <a:rPr lang="en-US" sz="12800" baseline="30000" dirty="0">
                <a:latin typeface="+mj-lt"/>
              </a:rPr>
              <a:t>3,4</a:t>
            </a:r>
          </a:p>
          <a:p>
            <a:pPr>
              <a:buClr>
                <a:schemeClr val="tx2"/>
              </a:buClr>
            </a:pPr>
            <a:endParaRPr lang="en-US" sz="3400" dirty="0">
              <a:latin typeface="+mj-lt"/>
            </a:endParaRPr>
          </a:p>
          <a:p>
            <a:pPr>
              <a:buClr>
                <a:schemeClr val="tx2"/>
              </a:buClr>
            </a:pPr>
            <a:endParaRPr lang="en-US" sz="3200" dirty="0">
              <a:latin typeface="+mj-lt"/>
            </a:endParaRPr>
          </a:p>
        </p:txBody>
      </p:sp>
      <p:pic>
        <p:nvPicPr>
          <p:cNvPr id="1026" name="Picture 2" descr="P:\BioFire\BFFAUS14X691_Meningitis Core Content Presentation\2_Content\5_Art\3_Images\14X691_meningitis_head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34" y="3980753"/>
            <a:ext cx="5143501" cy="5290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6123" y="12647382"/>
            <a:ext cx="22794928" cy="919482"/>
          </a:xfrm>
          <a:prstGeom prst="rect">
            <a:avLst/>
          </a:prstGeom>
          <a:noFill/>
        </p:spPr>
        <p:txBody>
          <a:bodyPr wrap="square" lIns="0" tIns="0" rIns="0" bIns="0" rtlCol="0" anchor="b">
            <a:spAutoFit/>
          </a:bodyPr>
          <a:lstStyle>
            <a:defPPr>
              <a:defRPr lang="en-US"/>
            </a:defPPr>
            <a:lvl1pPr>
              <a:lnSpc>
                <a:spcPct val="80000"/>
              </a:lnSpc>
              <a:spcBef>
                <a:spcPts val="240"/>
              </a:spcBef>
              <a:spcAft>
                <a:spcPts val="480"/>
              </a:spcAft>
              <a:defRPr sz="1000"/>
            </a:lvl1pPr>
          </a:lstStyle>
          <a:p>
            <a:pPr>
              <a:spcAft>
                <a:spcPts val="0"/>
              </a:spcAft>
            </a:pPr>
            <a:r>
              <a:rPr lang="en-US" sz="1867" dirty="0">
                <a:solidFill>
                  <a:schemeClr val="bg1">
                    <a:lumMod val="50000"/>
                  </a:schemeClr>
                </a:solidFill>
                <a:latin typeface="+mj-lt"/>
              </a:rPr>
              <a:t>1. </a:t>
            </a:r>
            <a:r>
              <a:rPr lang="en-US" sz="1867" dirty="0" err="1">
                <a:solidFill>
                  <a:schemeClr val="bg1">
                    <a:lumMod val="50000"/>
                  </a:schemeClr>
                </a:solidFill>
                <a:latin typeface="+mj-lt"/>
              </a:rPr>
              <a:t>Holmquist</a:t>
            </a:r>
            <a:r>
              <a:rPr lang="en-US" sz="1867" dirty="0">
                <a:solidFill>
                  <a:schemeClr val="bg1">
                    <a:lumMod val="50000"/>
                  </a:schemeClr>
                </a:solidFill>
                <a:latin typeface="+mj-lt"/>
                <a:ea typeface="Calibri"/>
                <a:cs typeface="Times New Roman"/>
              </a:rPr>
              <a:t> L et al. Agency for Healthcare Research and Quality, Rockville, MD. July 2008. </a:t>
            </a:r>
            <a:r>
              <a:rPr lang="en-US" sz="1867" dirty="0">
                <a:solidFill>
                  <a:schemeClr val="bg1">
                    <a:lumMod val="50000"/>
                  </a:schemeClr>
                </a:solidFill>
                <a:latin typeface="+mj-lt"/>
              </a:rPr>
              <a:t>2. Merck Manuals. www.merckmanuals.com/home/brain_spinal_cord_and_nerve_disorders/meningitis/acute_bacterial_meningitis.html. Accessed January 6, 2015. 3. </a:t>
            </a:r>
            <a:r>
              <a:rPr lang="en-US" sz="1867" dirty="0" err="1">
                <a:solidFill>
                  <a:schemeClr val="bg1">
                    <a:lumMod val="50000"/>
                  </a:schemeClr>
                </a:solidFill>
                <a:latin typeface="+mj-lt"/>
              </a:rPr>
              <a:t>Hokkanen</a:t>
            </a:r>
            <a:r>
              <a:rPr lang="en-US" sz="1867" dirty="0">
                <a:solidFill>
                  <a:schemeClr val="bg1">
                    <a:lumMod val="50000"/>
                  </a:schemeClr>
                </a:solidFill>
                <a:latin typeface="+mj-lt"/>
              </a:rPr>
              <a:t> L et al. </a:t>
            </a:r>
            <a:r>
              <a:rPr lang="en-US" sz="1867" i="1" dirty="0">
                <a:solidFill>
                  <a:schemeClr val="bg1">
                    <a:lumMod val="50000"/>
                  </a:schemeClr>
                </a:solidFill>
                <a:latin typeface="+mj-lt"/>
              </a:rPr>
              <a:t>J </a:t>
            </a:r>
            <a:r>
              <a:rPr lang="en-US" sz="1867" i="1" dirty="0" err="1">
                <a:solidFill>
                  <a:schemeClr val="bg1">
                    <a:lumMod val="50000"/>
                  </a:schemeClr>
                </a:solidFill>
                <a:latin typeface="+mj-lt"/>
              </a:rPr>
              <a:t>Neurol</a:t>
            </a:r>
            <a:r>
              <a:rPr lang="en-US" sz="1867" i="1" dirty="0">
                <a:solidFill>
                  <a:schemeClr val="bg1">
                    <a:lumMod val="50000"/>
                  </a:schemeClr>
                </a:solidFill>
                <a:latin typeface="+mj-lt"/>
              </a:rPr>
              <a:t> </a:t>
            </a:r>
            <a:r>
              <a:rPr lang="en-US" sz="1867" i="1" dirty="0" err="1">
                <a:solidFill>
                  <a:schemeClr val="bg1">
                    <a:lumMod val="50000"/>
                  </a:schemeClr>
                </a:solidFill>
                <a:latin typeface="+mj-lt"/>
              </a:rPr>
              <a:t>Neurosurg</a:t>
            </a:r>
            <a:r>
              <a:rPr lang="en-US" sz="1867" i="1" dirty="0">
                <a:solidFill>
                  <a:schemeClr val="bg1">
                    <a:lumMod val="50000"/>
                  </a:schemeClr>
                </a:solidFill>
                <a:latin typeface="+mj-lt"/>
              </a:rPr>
              <a:t> Psychiatry. </a:t>
            </a:r>
            <a:r>
              <a:rPr lang="en-US" sz="1867" dirty="0">
                <a:solidFill>
                  <a:schemeClr val="bg1">
                    <a:lumMod val="50000"/>
                  </a:schemeClr>
                </a:solidFill>
                <a:latin typeface="+mj-lt"/>
              </a:rPr>
              <a:t>1996;61:478-484. 4. Tunkel AR et al. </a:t>
            </a:r>
            <a:r>
              <a:rPr lang="en-US" sz="1867" i="1" dirty="0" err="1">
                <a:solidFill>
                  <a:schemeClr val="bg1">
                    <a:lumMod val="50000"/>
                  </a:schemeClr>
                </a:solidFill>
                <a:latin typeface="+mj-lt"/>
              </a:rPr>
              <a:t>Clin</a:t>
            </a:r>
            <a:r>
              <a:rPr lang="en-US" sz="1867" i="1" dirty="0">
                <a:solidFill>
                  <a:schemeClr val="bg1">
                    <a:lumMod val="50000"/>
                  </a:schemeClr>
                </a:solidFill>
                <a:latin typeface="+mj-lt"/>
              </a:rPr>
              <a:t> Infect Dis. </a:t>
            </a:r>
            <a:r>
              <a:rPr lang="en-US" sz="1867" dirty="0">
                <a:solidFill>
                  <a:schemeClr val="bg1">
                    <a:lumMod val="50000"/>
                  </a:schemeClr>
                </a:solidFill>
                <a:latin typeface="+mj-lt"/>
              </a:rPr>
              <a:t>2008;47:303-327. 5. </a:t>
            </a:r>
            <a:r>
              <a:rPr lang="en-US" sz="1867" dirty="0">
                <a:solidFill>
                  <a:schemeClr val="bg1">
                    <a:lumMod val="50000"/>
                  </a:schemeClr>
                </a:solidFill>
                <a:latin typeface="+mj-lt"/>
                <a:cs typeface="Arial" panose="020B0604020202020204" pitchFamily="34" charset="0"/>
              </a:rPr>
              <a:t>NINDS. Meningitis and Encephalitis Fact Sheet. www.ninds.nih.gov/disorders/encephalitis_meningitis/detail_</a:t>
            </a:r>
            <a:br>
              <a:rPr lang="en-US" sz="1867" dirty="0">
                <a:solidFill>
                  <a:schemeClr val="bg1">
                    <a:lumMod val="50000"/>
                  </a:schemeClr>
                </a:solidFill>
                <a:latin typeface="+mj-lt"/>
                <a:cs typeface="Arial" panose="020B0604020202020204" pitchFamily="34" charset="0"/>
              </a:rPr>
            </a:br>
            <a:r>
              <a:rPr lang="en-US" sz="1867" dirty="0">
                <a:solidFill>
                  <a:schemeClr val="bg1">
                    <a:lumMod val="50000"/>
                  </a:schemeClr>
                </a:solidFill>
                <a:latin typeface="+mj-lt"/>
                <a:cs typeface="Arial" panose="020B0604020202020204" pitchFamily="34" charset="0"/>
              </a:rPr>
              <a:t>encephalitis_meningitis.htm. Updated November 24, 2014. Accessed January 6, 2015.</a:t>
            </a:r>
          </a:p>
        </p:txBody>
      </p:sp>
      <p:cxnSp>
        <p:nvCxnSpPr>
          <p:cNvPr id="12" name="Straight Connector 11"/>
          <p:cNvCxnSpPr/>
          <p:nvPr/>
        </p:nvCxnSpPr>
        <p:spPr>
          <a:xfrm>
            <a:off x="11731135" y="5836303"/>
            <a:ext cx="2283235" cy="13176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2859234" y="3205583"/>
            <a:ext cx="4219413" cy="1866619"/>
          </a:xfrm>
          <a:prstGeom prst="bentConnector3">
            <a:avLst>
              <a:gd name="adj1" fmla="val -6145"/>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2894986" y="5748456"/>
            <a:ext cx="3842341" cy="3566160"/>
          </a:xfrm>
          <a:prstGeom prst="bentConnector3">
            <a:avLst>
              <a:gd name="adj1" fmla="val -7409"/>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24683" y="10847858"/>
            <a:ext cx="22794928" cy="1071960"/>
          </a:xfrm>
          <a:prstGeom prst="rect">
            <a:avLst/>
          </a:prstGeom>
          <a:solidFill>
            <a:schemeClr val="tx2"/>
          </a:solidFill>
        </p:spPr>
        <p:txBody>
          <a:bodyPr wrap="square">
            <a:spAutoFit/>
          </a:bodyPr>
          <a:lstStyle/>
          <a:p>
            <a:pPr algn="ctr">
              <a:spcAft>
                <a:spcPts val="600"/>
              </a:spcAft>
            </a:pPr>
            <a:r>
              <a:rPr lang="en-US" sz="2933" dirty="0">
                <a:solidFill>
                  <a:schemeClr val="bg1"/>
                </a:solidFill>
                <a:latin typeface="+mj-lt"/>
              </a:rPr>
              <a:t>Meningitis and encephalitis can be caused by a number of infectious agents, including bacteria, viruses, and fungi, </a:t>
            </a:r>
          </a:p>
          <a:p>
            <a:pPr algn="ctr">
              <a:spcAft>
                <a:spcPts val="600"/>
              </a:spcAft>
            </a:pPr>
            <a:r>
              <a:rPr lang="en-US" sz="2933" dirty="0">
                <a:solidFill>
                  <a:schemeClr val="bg1"/>
                </a:solidFill>
                <a:latin typeface="+mj-lt"/>
              </a:rPr>
              <a:t>as well as non-infectious causes, and often present with very similar symptoms</a:t>
            </a:r>
            <a:r>
              <a:rPr lang="en-US" sz="2933" baseline="30000" dirty="0">
                <a:solidFill>
                  <a:schemeClr val="bg1"/>
                </a:solidFill>
                <a:latin typeface="+mj-lt"/>
              </a:rPr>
              <a:t>5</a:t>
            </a:r>
          </a:p>
        </p:txBody>
      </p:sp>
      <p:pic>
        <p:nvPicPr>
          <p:cNvPr id="13" name="Picture 2" descr="C:\Users\etyler\AppData\Local\Microsoft\Windows\Temporary Internet Files\Content.Outlook\NWM7Y0SX\14X691_meningitis_group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6833" y="3607418"/>
            <a:ext cx="6103391" cy="651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008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E3966-5284-7E87-98F9-2885A500B4C9}"/>
              </a:ext>
            </a:extLst>
          </p:cNvPr>
          <p:cNvSpPr>
            <a:spLocks noGrp="1"/>
          </p:cNvSpPr>
          <p:nvPr>
            <p:ph type="title"/>
          </p:nvPr>
        </p:nvSpPr>
        <p:spPr>
          <a:xfrm>
            <a:off x="1642449" y="732848"/>
            <a:ext cx="21631642" cy="1108241"/>
          </a:xfrm>
        </p:spPr>
        <p:txBody>
          <a:bodyPr/>
          <a:lstStyle/>
          <a:p>
            <a:r>
              <a:rPr lang="en-US" dirty="0"/>
              <a:t>Agenda</a:t>
            </a:r>
          </a:p>
        </p:txBody>
      </p:sp>
      <p:sp>
        <p:nvSpPr>
          <p:cNvPr id="6" name="Text Placeholder 5">
            <a:extLst>
              <a:ext uri="{FF2B5EF4-FFF2-40B4-BE49-F238E27FC236}">
                <a16:creationId xmlns:a16="http://schemas.microsoft.com/office/drawing/2014/main" id="{EDD68E46-0D1F-8AEC-4044-B4EA9ABE5A9D}"/>
              </a:ext>
            </a:extLst>
          </p:cNvPr>
          <p:cNvSpPr>
            <a:spLocks noGrp="1"/>
          </p:cNvSpPr>
          <p:nvPr>
            <p:ph type="body" sz="quarter" idx="4294967295"/>
          </p:nvPr>
        </p:nvSpPr>
        <p:spPr>
          <a:xfrm>
            <a:off x="1256870" y="2958871"/>
            <a:ext cx="22402800" cy="9715500"/>
          </a:xfrm>
        </p:spPr>
        <p:txBody>
          <a:bodyPr>
            <a:noAutofit/>
          </a:bodyPr>
          <a:lstStyle/>
          <a:p>
            <a:pPr>
              <a:buClr>
                <a:schemeClr val="tx2"/>
              </a:buClr>
            </a:pPr>
            <a:r>
              <a:rPr lang="en-US" sz="6600" b="1" dirty="0"/>
              <a:t>Overview of Syndromic PCR Testing</a:t>
            </a:r>
          </a:p>
          <a:p>
            <a:pPr>
              <a:buClr>
                <a:schemeClr val="tx2"/>
              </a:buClr>
            </a:pPr>
            <a:r>
              <a:rPr lang="en-US" sz="6600" b="1" dirty="0">
                <a:latin typeface="Arial"/>
                <a:cs typeface="Arial"/>
              </a:rPr>
              <a:t>The Syndromic Approach Compared to Traditional Diagnostic testing</a:t>
            </a:r>
            <a:endParaRPr lang="en-US" sz="6600" b="1" dirty="0"/>
          </a:p>
          <a:p>
            <a:pPr>
              <a:buClr>
                <a:schemeClr val="tx2"/>
              </a:buClr>
            </a:pPr>
            <a:r>
              <a:rPr lang="en-US" sz="6600" b="1" dirty="0"/>
              <a:t>Better Understanding of:</a:t>
            </a:r>
            <a:r>
              <a:rPr lang="en-US" sz="6600" dirty="0"/>
              <a:t> </a:t>
            </a:r>
          </a:p>
          <a:p>
            <a:pPr lvl="1">
              <a:buClr>
                <a:schemeClr val="tx2"/>
              </a:buClr>
            </a:pPr>
            <a:r>
              <a:rPr lang="en-US" sz="4800" dirty="0">
                <a:solidFill>
                  <a:schemeClr val="accent6">
                    <a:lumMod val="75000"/>
                  </a:schemeClr>
                </a:solidFill>
                <a:latin typeface="Arial"/>
                <a:cs typeface="Arial"/>
              </a:rPr>
              <a:t>The Clinical Benefits of PCR Testing &amp; its Relationship to Antimicrobial Stewardship</a:t>
            </a:r>
          </a:p>
          <a:p>
            <a:pPr lvl="1">
              <a:buClr>
                <a:schemeClr val="tx2"/>
              </a:buClr>
            </a:pPr>
            <a:r>
              <a:rPr lang="en-US" sz="4800" dirty="0">
                <a:solidFill>
                  <a:schemeClr val="accent6">
                    <a:lumMod val="75000"/>
                  </a:schemeClr>
                </a:solidFill>
                <a:latin typeface="Arial"/>
                <a:cs typeface="Arial"/>
              </a:rPr>
              <a:t>Patient </a:t>
            </a:r>
            <a:r>
              <a:rPr lang="en-US" sz="4800" dirty="0">
                <a:solidFill>
                  <a:schemeClr val="accent6">
                    <a:lumMod val="75000"/>
                  </a:schemeClr>
                </a:solidFill>
              </a:rPr>
              <a:t>Outcomes Post Utilization of Rapid PCR Testing</a:t>
            </a:r>
          </a:p>
          <a:p>
            <a:pPr>
              <a:buClr>
                <a:schemeClr val="tx2"/>
              </a:buClr>
            </a:pPr>
            <a:r>
              <a:rPr lang="en-US" sz="6600" b="1" dirty="0"/>
              <a:t>Overview of Current Diagnostics</a:t>
            </a:r>
            <a:endParaRPr lang="en-US" sz="6600" dirty="0"/>
          </a:p>
          <a:p>
            <a:pPr marL="0" indent="0">
              <a:buClr>
                <a:schemeClr val="tx2"/>
              </a:buClr>
              <a:buNone/>
            </a:pPr>
            <a:endParaRPr lang="en-US" sz="6600" dirty="0"/>
          </a:p>
        </p:txBody>
      </p:sp>
      <p:sp>
        <p:nvSpPr>
          <p:cNvPr id="7" name="TextBox 6">
            <a:extLst>
              <a:ext uri="{FF2B5EF4-FFF2-40B4-BE49-F238E27FC236}">
                <a16:creationId xmlns:a16="http://schemas.microsoft.com/office/drawing/2014/main" id="{9D8908C6-D0C2-A75B-382A-156B84AA267C}"/>
              </a:ext>
            </a:extLst>
          </p:cNvPr>
          <p:cNvSpPr txBox="1"/>
          <p:nvPr/>
        </p:nvSpPr>
        <p:spPr>
          <a:xfrm>
            <a:off x="16603163" y="12890940"/>
            <a:ext cx="13826658" cy="646331"/>
          </a:xfrm>
          <a:prstGeom prst="rect">
            <a:avLst/>
          </a:prstGeom>
          <a:noFill/>
        </p:spPr>
        <p:txBody>
          <a:bodyPr wrap="square" rtlCol="0">
            <a:spAutoFit/>
          </a:bodyPr>
          <a:lstStyle/>
          <a:p>
            <a:r>
              <a:rPr lang="en-US">
                <a:solidFill>
                  <a:srgbClr val="00427F"/>
                </a:solidFill>
              </a:rPr>
              <a:t>PCR – Polymerase Chain Reaction </a:t>
            </a:r>
          </a:p>
        </p:txBody>
      </p:sp>
    </p:spTree>
    <p:extLst>
      <p:ext uri="{BB962C8B-B14F-4D97-AF65-F5344CB8AC3E}">
        <p14:creationId xmlns:p14="http://schemas.microsoft.com/office/powerpoint/2010/main" val="389989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200" dirty="0"/>
              <a:t>A Fast and Accurate Diagnosis Can Improve Treatment Outcomes</a:t>
            </a:r>
          </a:p>
        </p:txBody>
      </p:sp>
      <p:sp>
        <p:nvSpPr>
          <p:cNvPr id="18" name="Content Placeholder 17"/>
          <p:cNvSpPr>
            <a:spLocks noGrp="1"/>
          </p:cNvSpPr>
          <p:nvPr>
            <p:ph idx="4294967295"/>
          </p:nvPr>
        </p:nvSpPr>
        <p:spPr>
          <a:xfrm>
            <a:off x="1703592" y="3107675"/>
            <a:ext cx="20929600" cy="8991600"/>
          </a:xfrm>
        </p:spPr>
        <p:txBody>
          <a:bodyPr/>
          <a:lstStyle/>
          <a:p>
            <a:pPr marL="0" indent="0" algn="ctr">
              <a:buNone/>
            </a:pPr>
            <a:r>
              <a:rPr lang="en-US" dirty="0">
                <a:latin typeface="+mj-lt"/>
              </a:rPr>
              <a:t>Benefits of a fast and accurate diagnosis of bacterial meningitis include:</a:t>
            </a:r>
            <a:r>
              <a:rPr lang="en-US" baseline="30000" dirty="0">
                <a:latin typeface="+mj-lt"/>
              </a:rPr>
              <a:t>1,2</a:t>
            </a:r>
            <a:endParaRPr lang="en-US" sz="3600" dirty="0">
              <a:latin typeface="+mj-lt"/>
            </a:endParaRPr>
          </a:p>
        </p:txBody>
      </p:sp>
      <p:grpSp>
        <p:nvGrpSpPr>
          <p:cNvPr id="7" name="Group 6">
            <a:extLst>
              <a:ext uri="{FF2B5EF4-FFF2-40B4-BE49-F238E27FC236}">
                <a16:creationId xmlns:a16="http://schemas.microsoft.com/office/drawing/2014/main" id="{9CA31693-2719-0E4B-4778-F2F6B9074057}"/>
              </a:ext>
            </a:extLst>
          </p:cNvPr>
          <p:cNvGrpSpPr/>
          <p:nvPr/>
        </p:nvGrpSpPr>
        <p:grpSpPr>
          <a:xfrm>
            <a:off x="3315225" y="3970057"/>
            <a:ext cx="17756725" cy="5775887"/>
            <a:chOff x="3290030" y="4915839"/>
            <a:chExt cx="17756725" cy="5775887"/>
          </a:xfrm>
        </p:grpSpPr>
        <p:pic>
          <p:nvPicPr>
            <p:cNvPr id="6" name="Picture 2" descr="P:\BioFire\BFFAUS13X432_GI Core Content Presentation\2_Content\5_Art\3_Images\13X432_pi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859" y="5334203"/>
              <a:ext cx="2477317" cy="20240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13310" y="7644736"/>
              <a:ext cx="4267200" cy="1569660"/>
            </a:xfrm>
            <a:prstGeom prst="rect">
              <a:avLst/>
            </a:prstGeom>
            <a:noFill/>
          </p:spPr>
          <p:txBody>
            <a:bodyPr wrap="square" rtlCol="0">
              <a:spAutoFit/>
            </a:bodyPr>
            <a:lstStyle/>
            <a:p>
              <a:pPr algn="ctr"/>
              <a:r>
                <a:rPr lang="en-US" sz="3200" b="1" dirty="0">
                  <a:solidFill>
                    <a:srgbClr val="C00000"/>
                  </a:solidFill>
                  <a:latin typeface="+mj-lt"/>
                </a:rPr>
                <a:t>Specific therapy</a:t>
              </a:r>
            </a:p>
            <a:p>
              <a:pPr algn="ctr"/>
              <a:r>
                <a:rPr lang="en-US" sz="3200" dirty="0">
                  <a:solidFill>
                    <a:schemeClr val="tx1">
                      <a:lumMod val="75000"/>
                      <a:lumOff val="25000"/>
                    </a:schemeClr>
                  </a:solidFill>
                  <a:latin typeface="+mj-lt"/>
                </a:rPr>
                <a:t>administered in a timely manner</a:t>
              </a:r>
              <a:r>
                <a:rPr lang="en-US" sz="3200" baseline="30000" dirty="0">
                  <a:solidFill>
                    <a:schemeClr val="tx1">
                      <a:lumMod val="75000"/>
                      <a:lumOff val="25000"/>
                    </a:schemeClr>
                  </a:solidFill>
                  <a:latin typeface="+mj-lt"/>
                </a:rPr>
                <a:t>2</a:t>
              </a:r>
            </a:p>
          </p:txBody>
        </p:sp>
        <p:pic>
          <p:nvPicPr>
            <p:cNvPr id="5" name="Picture 2" descr="P:\BioFire\BFFAUS13X432_GI Core Content Presentation\2_Content\5_Art\3_Images\13X432_Virus_transmission-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2604" y="4915839"/>
              <a:ext cx="4669443" cy="28616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912604" y="7644738"/>
              <a:ext cx="4669443" cy="3046988"/>
            </a:xfrm>
            <a:prstGeom prst="rect">
              <a:avLst/>
            </a:prstGeom>
            <a:noFill/>
          </p:spPr>
          <p:txBody>
            <a:bodyPr wrap="square" rtlCol="0">
              <a:spAutoFit/>
            </a:bodyPr>
            <a:lstStyle/>
            <a:p>
              <a:pPr algn="ctr"/>
              <a:r>
                <a:rPr lang="en-US" sz="3200" b="1" dirty="0">
                  <a:solidFill>
                    <a:srgbClr val="C00000"/>
                  </a:solidFill>
                  <a:latin typeface="+mj-lt"/>
                </a:rPr>
                <a:t>Infection control</a:t>
              </a:r>
            </a:p>
            <a:p>
              <a:pPr algn="ctr"/>
              <a:r>
                <a:rPr lang="en-US" sz="3200" dirty="0">
                  <a:solidFill>
                    <a:schemeClr val="tx1">
                      <a:lumMod val="75000"/>
                      <a:lumOff val="25000"/>
                    </a:schemeClr>
                  </a:solidFill>
                  <a:latin typeface="+mj-lt"/>
                </a:rPr>
                <a:t>precaution implementation and chemoprophylaxis to prevent spread of infection</a:t>
              </a:r>
              <a:r>
                <a:rPr lang="en-US" sz="3200" baseline="30000" dirty="0">
                  <a:solidFill>
                    <a:schemeClr val="tx1">
                      <a:lumMod val="75000"/>
                      <a:lumOff val="25000"/>
                    </a:schemeClr>
                  </a:solidFill>
                  <a:latin typeface="+mj-lt"/>
                </a:rPr>
                <a:t>2</a:t>
              </a:r>
              <a:endParaRPr lang="en-US" sz="3200" dirty="0">
                <a:solidFill>
                  <a:schemeClr val="tx1">
                    <a:lumMod val="75000"/>
                    <a:lumOff val="25000"/>
                  </a:schemeClr>
                </a:solidFill>
                <a:latin typeface="+mj-lt"/>
              </a:endParaRPr>
            </a:p>
          </p:txBody>
        </p:sp>
        <p:pic>
          <p:nvPicPr>
            <p:cNvPr id="3" name="Picture 4" descr="P:\BioFire\BFFAUS13X432_GI Core Content Presentation\2_Content\5_Art\3_Images\13X432_Mortality_costs-0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132" b="3688"/>
            <a:stretch/>
          </p:blipFill>
          <p:spPr bwMode="auto">
            <a:xfrm>
              <a:off x="3397291" y="5186297"/>
              <a:ext cx="3754827" cy="24584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90030" y="7644737"/>
              <a:ext cx="4267200" cy="1569660"/>
            </a:xfrm>
            <a:prstGeom prst="rect">
              <a:avLst/>
            </a:prstGeom>
            <a:noFill/>
          </p:spPr>
          <p:txBody>
            <a:bodyPr wrap="square" rtlCol="0">
              <a:spAutoFit/>
            </a:bodyPr>
            <a:lstStyle/>
            <a:p>
              <a:pPr algn="ctr"/>
              <a:r>
                <a:rPr lang="en-US" sz="3200" b="1" dirty="0">
                  <a:solidFill>
                    <a:srgbClr val="C00000"/>
                  </a:solidFill>
                  <a:latin typeface="+mj-lt"/>
                </a:rPr>
                <a:t>Reduced mortality</a:t>
              </a:r>
            </a:p>
            <a:p>
              <a:pPr algn="ctr"/>
              <a:r>
                <a:rPr lang="en-US" sz="3200" dirty="0">
                  <a:solidFill>
                    <a:schemeClr val="tx1">
                      <a:lumMod val="75000"/>
                      <a:lumOff val="25000"/>
                    </a:schemeClr>
                  </a:solidFill>
                  <a:latin typeface="+mj-lt"/>
                </a:rPr>
                <a:t>and adverse outcomes</a:t>
              </a:r>
              <a:r>
                <a:rPr lang="en-US" sz="3200" baseline="30000" dirty="0">
                  <a:solidFill>
                    <a:schemeClr val="tx1">
                      <a:lumMod val="75000"/>
                      <a:lumOff val="25000"/>
                    </a:schemeClr>
                  </a:solidFill>
                  <a:latin typeface="+mj-lt"/>
                </a:rPr>
                <a:t>1</a:t>
              </a:r>
              <a:endParaRPr lang="en-US" sz="3200" dirty="0">
                <a:solidFill>
                  <a:schemeClr val="tx1">
                    <a:lumMod val="75000"/>
                    <a:lumOff val="25000"/>
                  </a:schemeClr>
                </a:solidFill>
                <a:latin typeface="+mj-lt"/>
              </a:endParaRPr>
            </a:p>
          </p:txBody>
        </p:sp>
        <p:pic>
          <p:nvPicPr>
            <p:cNvPr id="4" name="Picture 6" descr="P:\BioFire\BFFAUS13X432_GI Core Content Presentation\2_Content\5_Art\3_Images\13X432_Mortality_costs-0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7675" b="9900"/>
            <a:stretch/>
          </p:blipFill>
          <p:spPr bwMode="auto">
            <a:xfrm>
              <a:off x="17645291" y="5415166"/>
              <a:ext cx="2535728" cy="1863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779555" y="7644737"/>
              <a:ext cx="4267200" cy="2554545"/>
            </a:xfrm>
            <a:prstGeom prst="rect">
              <a:avLst/>
            </a:prstGeom>
            <a:noFill/>
          </p:spPr>
          <p:txBody>
            <a:bodyPr wrap="square" rtlCol="0">
              <a:spAutoFit/>
            </a:bodyPr>
            <a:lstStyle/>
            <a:p>
              <a:pPr algn="ctr"/>
              <a:r>
                <a:rPr lang="en-US" sz="3200" b="1" dirty="0">
                  <a:solidFill>
                    <a:srgbClr val="C00000"/>
                  </a:solidFill>
                  <a:latin typeface="+mj-lt"/>
                </a:rPr>
                <a:t>Decreased costs</a:t>
              </a:r>
            </a:p>
            <a:p>
              <a:pPr algn="ctr"/>
              <a:r>
                <a:rPr lang="en-US" sz="3200" dirty="0">
                  <a:solidFill>
                    <a:schemeClr val="tx1">
                      <a:lumMod val="75000"/>
                      <a:lumOff val="25000"/>
                    </a:schemeClr>
                  </a:solidFill>
                  <a:latin typeface="+mj-lt"/>
                </a:rPr>
                <a:t>associated with inappropriate therapies and adverse outcomes</a:t>
              </a:r>
              <a:r>
                <a:rPr lang="en-US" sz="3200" baseline="30000" dirty="0">
                  <a:solidFill>
                    <a:schemeClr val="tx1">
                      <a:lumMod val="75000"/>
                      <a:lumOff val="25000"/>
                    </a:schemeClr>
                  </a:solidFill>
                  <a:latin typeface="+mj-lt"/>
                </a:rPr>
                <a:t>2</a:t>
              </a:r>
              <a:endParaRPr lang="en-US" sz="3200" dirty="0">
                <a:solidFill>
                  <a:schemeClr val="tx1">
                    <a:lumMod val="75000"/>
                    <a:lumOff val="25000"/>
                  </a:schemeClr>
                </a:solidFill>
                <a:latin typeface="+mj-lt"/>
              </a:endParaRPr>
            </a:p>
          </p:txBody>
        </p:sp>
      </p:grpSp>
      <p:sp>
        <p:nvSpPr>
          <p:cNvPr id="12" name="TextBox 11"/>
          <p:cNvSpPr txBox="1"/>
          <p:nvPr/>
        </p:nvSpPr>
        <p:spPr>
          <a:xfrm>
            <a:off x="782585" y="12808706"/>
            <a:ext cx="13711840" cy="691471"/>
          </a:xfrm>
          <a:prstGeom prst="rect">
            <a:avLst/>
          </a:prstGeom>
          <a:noFill/>
        </p:spPr>
        <p:txBody>
          <a:bodyPr wrap="square" lIns="0" tIns="0" rIns="0" bIns="0" rtlCol="0" anchor="b">
            <a:spAutoFit/>
          </a:bodyPr>
          <a:lstStyle>
            <a:defPPr>
              <a:defRPr lang="en-US"/>
            </a:defPPr>
            <a:lvl1pPr>
              <a:lnSpc>
                <a:spcPct val="80000"/>
              </a:lnSpc>
              <a:spcBef>
                <a:spcPts val="240"/>
              </a:spcBef>
              <a:spcAft>
                <a:spcPts val="480"/>
              </a:spcAft>
              <a:defRPr sz="1000"/>
            </a:lvl1pPr>
          </a:lstStyle>
          <a:p>
            <a:pPr marL="352423" indent="-352423">
              <a:spcAft>
                <a:spcPts val="0"/>
              </a:spcAft>
              <a:buFont typeface="+mj-lt"/>
              <a:buAutoNum type="arabicPeriod"/>
            </a:pPr>
            <a:r>
              <a:rPr lang="en-US" sz="1600" dirty="0">
                <a:solidFill>
                  <a:schemeClr val="bg1">
                    <a:lumMod val="50000"/>
                  </a:schemeClr>
                </a:solidFill>
                <a:latin typeface="+mj-lt"/>
              </a:rPr>
              <a:t>Bahr NC et al. </a:t>
            </a:r>
            <a:r>
              <a:rPr lang="en-US" sz="1600" i="1" dirty="0" err="1">
                <a:solidFill>
                  <a:schemeClr val="bg1">
                    <a:lumMod val="50000"/>
                  </a:schemeClr>
                </a:solidFill>
                <a:latin typeface="+mj-lt"/>
              </a:rPr>
              <a:t>Biomark</a:t>
            </a:r>
            <a:r>
              <a:rPr lang="en-US" sz="1600" i="1" dirty="0">
                <a:solidFill>
                  <a:schemeClr val="bg1">
                    <a:lumMod val="50000"/>
                  </a:schemeClr>
                </a:solidFill>
                <a:latin typeface="+mj-lt"/>
              </a:rPr>
              <a:t> Med</a:t>
            </a:r>
            <a:r>
              <a:rPr lang="en-US" sz="1600" dirty="0">
                <a:solidFill>
                  <a:schemeClr val="bg1">
                    <a:lumMod val="50000"/>
                  </a:schemeClr>
                </a:solidFill>
                <a:latin typeface="+mj-lt"/>
              </a:rPr>
              <a:t>. 2014;9:1085-1103. </a:t>
            </a:r>
          </a:p>
          <a:p>
            <a:pPr marL="352423" indent="-352423">
              <a:spcAft>
                <a:spcPts val="0"/>
              </a:spcAft>
              <a:buFont typeface="+mj-lt"/>
              <a:buAutoNum type="arabicPeriod"/>
            </a:pPr>
            <a:r>
              <a:rPr lang="en-US" sz="1600" dirty="0" err="1">
                <a:solidFill>
                  <a:schemeClr val="bg1">
                    <a:lumMod val="50000"/>
                  </a:schemeClr>
                </a:solidFill>
                <a:latin typeface="+mj-lt"/>
              </a:rPr>
              <a:t>Putz</a:t>
            </a:r>
            <a:r>
              <a:rPr lang="en-US" sz="1600" dirty="0">
                <a:solidFill>
                  <a:schemeClr val="bg1">
                    <a:lumMod val="50000"/>
                  </a:schemeClr>
                </a:solidFill>
                <a:latin typeface="+mj-lt"/>
              </a:rPr>
              <a:t> K et al. </a:t>
            </a:r>
            <a:r>
              <a:rPr lang="en-US" sz="1600" i="1" dirty="0">
                <a:solidFill>
                  <a:schemeClr val="bg1">
                    <a:lumMod val="50000"/>
                  </a:schemeClr>
                </a:solidFill>
                <a:latin typeface="+mj-lt"/>
              </a:rPr>
              <a:t>Prim Care </a:t>
            </a:r>
            <a:r>
              <a:rPr lang="en-US" sz="1600" i="1" dirty="0" err="1">
                <a:solidFill>
                  <a:schemeClr val="bg1">
                    <a:lumMod val="50000"/>
                  </a:schemeClr>
                </a:solidFill>
                <a:latin typeface="+mj-lt"/>
              </a:rPr>
              <a:t>Clin</a:t>
            </a:r>
            <a:r>
              <a:rPr lang="en-US" sz="1600" i="1" dirty="0">
                <a:solidFill>
                  <a:schemeClr val="bg1">
                    <a:lumMod val="50000"/>
                  </a:schemeClr>
                </a:solidFill>
                <a:latin typeface="+mj-lt"/>
              </a:rPr>
              <a:t> Office </a:t>
            </a:r>
            <a:r>
              <a:rPr lang="en-US" sz="1600" i="1" dirty="0" err="1">
                <a:solidFill>
                  <a:schemeClr val="bg1">
                    <a:lumMod val="50000"/>
                  </a:schemeClr>
                </a:solidFill>
                <a:latin typeface="+mj-lt"/>
              </a:rPr>
              <a:t>Pract</a:t>
            </a:r>
            <a:r>
              <a:rPr lang="en-US" sz="1600" i="1" dirty="0">
                <a:solidFill>
                  <a:schemeClr val="bg1">
                    <a:lumMod val="50000"/>
                  </a:schemeClr>
                </a:solidFill>
                <a:latin typeface="+mj-lt"/>
              </a:rPr>
              <a:t>. </a:t>
            </a:r>
            <a:r>
              <a:rPr lang="en-US" sz="1600" dirty="0">
                <a:solidFill>
                  <a:schemeClr val="bg1">
                    <a:lumMod val="50000"/>
                  </a:schemeClr>
                </a:solidFill>
                <a:latin typeface="+mj-lt"/>
              </a:rPr>
              <a:t>2013;40:707-726. </a:t>
            </a:r>
          </a:p>
          <a:p>
            <a:pPr marL="352423" indent="-352423">
              <a:spcAft>
                <a:spcPts val="0"/>
              </a:spcAft>
              <a:buFont typeface="+mj-lt"/>
              <a:buAutoNum type="arabicPeriod"/>
            </a:pPr>
            <a:r>
              <a:rPr lang="en-US" sz="1600" dirty="0" err="1">
                <a:solidFill>
                  <a:schemeClr val="bg1">
                    <a:lumMod val="50000"/>
                  </a:schemeClr>
                </a:solidFill>
                <a:latin typeface="+mj-lt"/>
              </a:rPr>
              <a:t>Køster</a:t>
            </a:r>
            <a:r>
              <a:rPr lang="en-US" sz="1600" dirty="0">
                <a:solidFill>
                  <a:schemeClr val="bg1">
                    <a:lumMod val="50000"/>
                  </a:schemeClr>
                </a:solidFill>
                <a:latin typeface="+mj-lt"/>
              </a:rPr>
              <a:t>-Rasmussen R et al. </a:t>
            </a:r>
            <a:r>
              <a:rPr lang="en-US" sz="1600" i="1" dirty="0">
                <a:solidFill>
                  <a:schemeClr val="bg1">
                    <a:lumMod val="50000"/>
                  </a:schemeClr>
                </a:solidFill>
                <a:latin typeface="+mj-lt"/>
              </a:rPr>
              <a:t>J Infect</a:t>
            </a:r>
            <a:r>
              <a:rPr lang="en-US" sz="1600" dirty="0">
                <a:solidFill>
                  <a:schemeClr val="bg1">
                    <a:lumMod val="50000"/>
                  </a:schemeClr>
                </a:solidFill>
                <a:latin typeface="+mj-lt"/>
              </a:rPr>
              <a:t>. 2008;57:449-454</a:t>
            </a:r>
            <a:r>
              <a:rPr lang="en-US" sz="2000" dirty="0">
                <a:solidFill>
                  <a:schemeClr val="bg1">
                    <a:lumMod val="50000"/>
                  </a:schemeClr>
                </a:solidFill>
                <a:latin typeface="+mj-lt"/>
              </a:rPr>
              <a:t>.</a:t>
            </a:r>
          </a:p>
        </p:txBody>
      </p:sp>
      <p:sp>
        <p:nvSpPr>
          <p:cNvPr id="19" name="Content Placeholder 17"/>
          <p:cNvSpPr txBox="1">
            <a:spLocks/>
          </p:cNvSpPr>
          <p:nvPr/>
        </p:nvSpPr>
        <p:spPr>
          <a:xfrm>
            <a:off x="679938" y="11070420"/>
            <a:ext cx="23564886" cy="1489639"/>
          </a:xfrm>
          <a:prstGeom prst="rect">
            <a:avLst/>
          </a:prstGeom>
          <a:ln w="12700">
            <a:solidFill>
              <a:srgbClr val="C0311A"/>
            </a:solidFill>
          </a:ln>
        </p:spPr>
        <p:txBody>
          <a:bodyPr vert="horz" wrap="square" lIns="243840" tIns="243840" rIns="243840" bIns="243840" rtlCol="0">
            <a:spAutoFit/>
          </a:bodyPr>
          <a:lstStyle>
            <a:lvl1pPr marL="342900" indent="-342900" algn="l" defTabSz="914400" rtl="0" eaLnBrk="1" latinLnBrk="0" hangingPunct="1">
              <a:lnSpc>
                <a:spcPct val="90000"/>
              </a:lnSpc>
              <a:spcBef>
                <a:spcPts val="360"/>
              </a:spcBef>
              <a:buClr>
                <a:srgbClr val="8B1F03"/>
              </a:buClr>
              <a:buFont typeface="Wingdings" pitchFamily="2" charset="2"/>
              <a:buChar char="§"/>
              <a:defRPr sz="2000" kern="1200">
                <a:solidFill>
                  <a:schemeClr val="tx1"/>
                </a:solidFill>
                <a:latin typeface="+mn-lt"/>
                <a:ea typeface="+mn-ea"/>
                <a:cs typeface="+mn-cs"/>
              </a:defRPr>
            </a:lvl1pPr>
            <a:lvl2pPr marL="857250" indent="-285750" algn="l" defTabSz="914400" rtl="0" eaLnBrk="1" latinLnBrk="0" hangingPunct="1">
              <a:lnSpc>
                <a:spcPct val="90000"/>
              </a:lnSpc>
              <a:spcBef>
                <a:spcPts val="360"/>
              </a:spcBef>
              <a:buClr>
                <a:schemeClr val="accent1"/>
              </a:buClr>
              <a:buFont typeface="Arial" pitchFamily="34" charset="0"/>
              <a:buChar char="–"/>
              <a:defRPr sz="1800" kern="1200">
                <a:solidFill>
                  <a:schemeClr val="tx1"/>
                </a:solidFill>
                <a:latin typeface="+mn-lt"/>
                <a:ea typeface="+mn-ea"/>
                <a:cs typeface="+mn-cs"/>
              </a:defRPr>
            </a:lvl2pPr>
            <a:lvl3pPr marL="1085850" indent="-228600" algn="l" defTabSz="914400" rtl="0" eaLnBrk="1" latinLnBrk="0" hangingPunct="1">
              <a:lnSpc>
                <a:spcPct val="90000"/>
              </a:lnSpc>
              <a:spcBef>
                <a:spcPts val="360"/>
              </a:spcBef>
              <a:buClr>
                <a:schemeClr val="accent1"/>
              </a:buClr>
              <a:buFont typeface="Arial"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90000"/>
              </a:lnSpc>
              <a:spcBef>
                <a:spcPts val="360"/>
              </a:spcBef>
              <a:buClr>
                <a:schemeClr val="accent1"/>
              </a:buClr>
              <a:buFont typeface="Arial" pitchFamily="34" charset="0"/>
              <a:buChar char="–"/>
              <a:tabLst/>
              <a:defRPr sz="1400" kern="1200">
                <a:solidFill>
                  <a:schemeClr val="tx1"/>
                </a:solidFill>
                <a:latin typeface="+mn-lt"/>
                <a:ea typeface="+mn-ea"/>
                <a:cs typeface="+mn-cs"/>
              </a:defRPr>
            </a:lvl4pPr>
            <a:lvl5pPr marL="1600200" indent="-228600" algn="l" defTabSz="914400" rtl="0" eaLnBrk="1" latinLnBrk="0" hangingPunct="1">
              <a:lnSpc>
                <a:spcPct val="90000"/>
              </a:lnSpc>
              <a:spcBef>
                <a:spcPts val="360"/>
              </a:spcBef>
              <a:buClr>
                <a:schemeClr val="accent1"/>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a:solidFill>
                  <a:schemeClr val="tx2"/>
                </a:solidFill>
                <a:latin typeface="+mj-lt"/>
              </a:rPr>
              <a:t>For every hour delay in antibiotic therapy, the odds for adverse outcomes of bacterial meningitis may increase by up to 30%</a:t>
            </a:r>
            <a:r>
              <a:rPr lang="en-US" sz="3600" b="1" baseline="30000" dirty="0">
                <a:solidFill>
                  <a:schemeClr val="tx2"/>
                </a:solidFill>
                <a:latin typeface="+mj-lt"/>
              </a:rPr>
              <a:t>3</a:t>
            </a:r>
          </a:p>
        </p:txBody>
      </p:sp>
    </p:spTree>
    <p:extLst>
      <p:ext uri="{BB962C8B-B14F-4D97-AF65-F5344CB8AC3E}">
        <p14:creationId xmlns:p14="http://schemas.microsoft.com/office/powerpoint/2010/main" val="2663098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7" y="621740"/>
            <a:ext cx="20116800" cy="1475741"/>
          </a:xfrm>
        </p:spPr>
        <p:txBody>
          <a:bodyPr>
            <a:normAutofit/>
          </a:bodyPr>
          <a:lstStyle/>
          <a:p>
            <a:pPr algn="ctr"/>
            <a:r>
              <a:rPr lang="en-US" sz="6200" dirty="0"/>
              <a:t>To Summarize…</a:t>
            </a:r>
          </a:p>
        </p:txBody>
      </p:sp>
      <p:sp>
        <p:nvSpPr>
          <p:cNvPr id="3" name="Content Placeholder 2"/>
          <p:cNvSpPr>
            <a:spLocks noGrp="1"/>
          </p:cNvSpPr>
          <p:nvPr>
            <p:ph idx="1"/>
          </p:nvPr>
        </p:nvSpPr>
        <p:spPr>
          <a:xfrm>
            <a:off x="1435073" y="3225824"/>
            <a:ext cx="22081952" cy="8685088"/>
          </a:xfrm>
        </p:spPr>
        <p:txBody>
          <a:bodyPr>
            <a:noAutofit/>
          </a:bodyPr>
          <a:lstStyle/>
          <a:p>
            <a:pPr>
              <a:buClr>
                <a:schemeClr val="tx2"/>
              </a:buClr>
            </a:pPr>
            <a:r>
              <a:rPr lang="en-US" sz="5333" dirty="0">
                <a:latin typeface="+mj-lt"/>
              </a:rPr>
              <a:t>Rapid multiplex PCR tests are available for a variety of infections</a:t>
            </a:r>
          </a:p>
          <a:p>
            <a:pPr>
              <a:buClr>
                <a:schemeClr val="tx2"/>
              </a:buClr>
            </a:pPr>
            <a:r>
              <a:rPr lang="en-US" sz="5333" dirty="0">
                <a:latin typeface="+mj-lt"/>
              </a:rPr>
              <a:t>New panels are being developed to cover an even broader range of infections</a:t>
            </a:r>
          </a:p>
          <a:p>
            <a:pPr>
              <a:buClr>
                <a:schemeClr val="tx2"/>
              </a:buClr>
            </a:pPr>
            <a:r>
              <a:rPr lang="en-US" sz="5333" dirty="0">
                <a:latin typeface="+mj-lt"/>
              </a:rPr>
              <a:t>Innovative rapid multiplex PCR tests are:</a:t>
            </a:r>
          </a:p>
          <a:p>
            <a:pPr marL="1088141" lvl="1" indent="-685800">
              <a:buClr>
                <a:schemeClr val="tx2"/>
              </a:buClr>
            </a:pPr>
            <a:r>
              <a:rPr lang="en-US" sz="4933" dirty="0">
                <a:solidFill>
                  <a:schemeClr val="tx2"/>
                </a:solidFill>
                <a:latin typeface="+mj-lt"/>
              </a:rPr>
              <a:t>Saving lives, decreasing morbidity, and improving patient satisfaction</a:t>
            </a:r>
          </a:p>
          <a:p>
            <a:pPr marL="1088141" lvl="1" indent="-685800">
              <a:buClr>
                <a:schemeClr val="tx2"/>
              </a:buClr>
            </a:pPr>
            <a:r>
              <a:rPr lang="en-US" sz="4933" dirty="0">
                <a:solidFill>
                  <a:schemeClr val="tx2"/>
                </a:solidFill>
                <a:latin typeface="+mj-lt"/>
              </a:rPr>
              <a:t>Helping to decrease antimicrobial resistance</a:t>
            </a:r>
          </a:p>
          <a:p>
            <a:pPr marL="1088141" lvl="1" indent="-685800">
              <a:buClr>
                <a:schemeClr val="tx2"/>
              </a:buClr>
            </a:pPr>
            <a:r>
              <a:rPr lang="en-US" sz="4933" dirty="0">
                <a:solidFill>
                  <a:schemeClr val="tx2"/>
                </a:solidFill>
                <a:latin typeface="+mj-lt"/>
              </a:rPr>
              <a:t>Improving infection control</a:t>
            </a:r>
          </a:p>
          <a:p>
            <a:pPr marL="1088141" lvl="1" indent="-685800">
              <a:buClr>
                <a:schemeClr val="tx2"/>
              </a:buClr>
            </a:pPr>
            <a:r>
              <a:rPr lang="en-US" sz="4933" dirty="0">
                <a:solidFill>
                  <a:schemeClr val="tx2"/>
                </a:solidFill>
                <a:latin typeface="+mj-lt"/>
              </a:rPr>
              <a:t>Decreasing hospital length of stay</a:t>
            </a:r>
          </a:p>
        </p:txBody>
      </p:sp>
    </p:spTree>
    <p:extLst>
      <p:ext uri="{BB962C8B-B14F-4D97-AF65-F5344CB8AC3E}">
        <p14:creationId xmlns:p14="http://schemas.microsoft.com/office/powerpoint/2010/main" val="3770525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3">
            <a:extLst>
              <a:ext uri="{FF2B5EF4-FFF2-40B4-BE49-F238E27FC236}">
                <a16:creationId xmlns:a16="http://schemas.microsoft.com/office/drawing/2014/main" id="{D2BFEC79-E803-414A-9B59-4CAB3B455290}"/>
              </a:ext>
            </a:extLst>
          </p:cNvPr>
          <p:cNvSpPr>
            <a:spLocks noGrp="1" noChangeArrowheads="1"/>
          </p:cNvSpPr>
          <p:nvPr>
            <p:ph type="title"/>
          </p:nvPr>
        </p:nvSpPr>
        <p:spPr/>
        <p:txBody>
          <a:bodyPr/>
          <a:lstStyle/>
          <a:p>
            <a:r>
              <a:rPr lang="en-US" altLang="fr-FR" sz="5333" cap="none">
                <a:cs typeface="Geneva"/>
              </a:rPr>
              <a:t>DIAGNOSTIC STEWARDSHIP IN THE PATIENT'S JOURNEY THROUGH ANTIBIOTIC THERAPY</a:t>
            </a:r>
            <a:endParaRPr lang="en-US" altLang="en-US" sz="5333" cap="none">
              <a:cs typeface="Geneva"/>
            </a:endParaRPr>
          </a:p>
        </p:txBody>
      </p:sp>
      <p:grpSp>
        <p:nvGrpSpPr>
          <p:cNvPr id="261123" name="Group 6">
            <a:extLst>
              <a:ext uri="{FF2B5EF4-FFF2-40B4-BE49-F238E27FC236}">
                <a16:creationId xmlns:a16="http://schemas.microsoft.com/office/drawing/2014/main" id="{A868681A-C7F6-4CB0-95A3-A9468C5070C6}"/>
              </a:ext>
            </a:extLst>
          </p:cNvPr>
          <p:cNvGrpSpPr>
            <a:grpSpLocks/>
          </p:cNvGrpSpPr>
          <p:nvPr/>
        </p:nvGrpSpPr>
        <p:grpSpPr bwMode="auto">
          <a:xfrm>
            <a:off x="1498070" y="1933301"/>
            <a:ext cx="21853343" cy="10993316"/>
            <a:chOff x="815975" y="971550"/>
            <a:chExt cx="7794625" cy="4043363"/>
          </a:xfrm>
        </p:grpSpPr>
        <p:grpSp>
          <p:nvGrpSpPr>
            <p:cNvPr id="261124" name="Group 5">
              <a:extLst>
                <a:ext uri="{FF2B5EF4-FFF2-40B4-BE49-F238E27FC236}">
                  <a16:creationId xmlns:a16="http://schemas.microsoft.com/office/drawing/2014/main" id="{6B076135-99EA-4502-963F-B17F07A2C770}"/>
                </a:ext>
              </a:extLst>
            </p:cNvPr>
            <p:cNvGrpSpPr>
              <a:grpSpLocks/>
            </p:cNvGrpSpPr>
            <p:nvPr/>
          </p:nvGrpSpPr>
          <p:grpSpPr bwMode="auto">
            <a:xfrm>
              <a:off x="815975" y="971550"/>
              <a:ext cx="7794625" cy="4043363"/>
              <a:chOff x="815975" y="971550"/>
              <a:chExt cx="7794625" cy="4043363"/>
            </a:xfrm>
          </p:grpSpPr>
          <p:pic>
            <p:nvPicPr>
              <p:cNvPr id="261126" name="Picture 1">
                <a:extLst>
                  <a:ext uri="{FF2B5EF4-FFF2-40B4-BE49-F238E27FC236}">
                    <a16:creationId xmlns:a16="http://schemas.microsoft.com/office/drawing/2014/main" id="{B6417558-8F69-43AD-8592-1AA7FBC456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 y="971550"/>
                <a:ext cx="779462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3632125-C1B1-401A-A0BB-79E83A428DA0}"/>
                  </a:ext>
                </a:extLst>
              </p:cNvPr>
              <p:cNvSpPr/>
              <p:nvPr/>
            </p:nvSpPr>
            <p:spPr>
              <a:xfrm>
                <a:off x="5910263" y="4087813"/>
                <a:ext cx="838200" cy="125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600"/>
              </a:p>
            </p:txBody>
          </p:sp>
        </p:grpSp>
        <p:pic>
          <p:nvPicPr>
            <p:cNvPr id="261125" name="Picture 3">
              <a:extLst>
                <a:ext uri="{FF2B5EF4-FFF2-40B4-BE49-F238E27FC236}">
                  <a16:creationId xmlns:a16="http://schemas.microsoft.com/office/drawing/2014/main" id="{61860B75-1B74-4140-B4B8-C5D799F7A0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6877" y="4078332"/>
              <a:ext cx="1238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1196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19210" y="3276724"/>
            <a:ext cx="17348754" cy="3884840"/>
          </a:xfrm>
        </p:spPr>
        <p:txBody>
          <a:bodyPr>
            <a:normAutofit fontScale="90000"/>
          </a:bodyPr>
          <a:lstStyle/>
          <a:p>
            <a:r>
              <a:rPr lang="en-US"/>
              <a:t>Molecular, Syndromic approach to diagnostic testing</a:t>
            </a:r>
          </a:p>
        </p:txBody>
      </p:sp>
      <p:sp>
        <p:nvSpPr>
          <p:cNvPr id="2" name="Slide Number Placeholder 1"/>
          <p:cNvSpPr>
            <a:spLocks noGrp="1"/>
          </p:cNvSpPr>
          <p:nvPr>
            <p:ph type="sldNum" sz="quarter" idx="4294967295"/>
          </p:nvPr>
        </p:nvSpPr>
        <p:spPr>
          <a:xfrm>
            <a:off x="23604538" y="12957176"/>
            <a:ext cx="781050" cy="365124"/>
          </a:xfrm>
          <a:prstGeom prst="rect">
            <a:avLst/>
          </a:prstGeom>
        </p:spPr>
        <p:txBody>
          <a:bodyPr/>
          <a:lstStyle/>
          <a:p>
            <a:fld id="{025DA317-4B21-49E8-BF0F-8129083092EA}" type="slidenum">
              <a:rPr lang="fr-FR" smtClean="0"/>
              <a:t>5</a:t>
            </a:fld>
            <a:endParaRPr lang="fr-FR"/>
          </a:p>
        </p:txBody>
      </p:sp>
    </p:spTree>
    <p:extLst>
      <p:ext uri="{BB962C8B-B14F-4D97-AF65-F5344CB8AC3E}">
        <p14:creationId xmlns:p14="http://schemas.microsoft.com/office/powerpoint/2010/main" val="407664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B92F0-09CD-475C-981D-D05CE2F89722}"/>
              </a:ext>
            </a:extLst>
          </p:cNvPr>
          <p:cNvSpPr>
            <a:spLocks noGrp="1"/>
          </p:cNvSpPr>
          <p:nvPr>
            <p:ph type="title"/>
          </p:nvPr>
        </p:nvSpPr>
        <p:spPr/>
        <p:txBody>
          <a:bodyPr/>
          <a:lstStyle/>
          <a:p>
            <a:r>
              <a:rPr lang="en-US" altLang="en-US" kern="0" dirty="0">
                <a:cs typeface="Geneva" panose="020B0503030404040204" pitchFamily="34" charset="0"/>
              </a:rPr>
              <a:t>The syndromic approach</a:t>
            </a:r>
            <a:endParaRPr lang="en-US" dirty="0"/>
          </a:p>
        </p:txBody>
      </p:sp>
      <p:sp>
        <p:nvSpPr>
          <p:cNvPr id="3" name="Freeform: Shape 2">
            <a:extLst>
              <a:ext uri="{FF2B5EF4-FFF2-40B4-BE49-F238E27FC236}">
                <a16:creationId xmlns:a16="http://schemas.microsoft.com/office/drawing/2014/main" id="{8CFDCAB0-7DA7-489C-AEAA-1A257D524E21}"/>
              </a:ext>
            </a:extLst>
          </p:cNvPr>
          <p:cNvSpPr/>
          <p:nvPr/>
        </p:nvSpPr>
        <p:spPr>
          <a:xfrm>
            <a:off x="4067635" y="9164783"/>
            <a:ext cx="16256000" cy="3228034"/>
          </a:xfrm>
          <a:custGeom>
            <a:avLst/>
            <a:gdLst>
              <a:gd name="connsiteX0" fmla="*/ 0 w 8128000"/>
              <a:gd name="connsiteY0" fmla="*/ 0 h 1614017"/>
              <a:gd name="connsiteX1" fmla="*/ 8128000 w 8128000"/>
              <a:gd name="connsiteY1" fmla="*/ 0 h 1614017"/>
              <a:gd name="connsiteX2" fmla="*/ 8128000 w 8128000"/>
              <a:gd name="connsiteY2" fmla="*/ 1614017 h 1614017"/>
              <a:gd name="connsiteX3" fmla="*/ 0 w 8128000"/>
              <a:gd name="connsiteY3" fmla="*/ 1614017 h 1614017"/>
              <a:gd name="connsiteX4" fmla="*/ 0 w 8128000"/>
              <a:gd name="connsiteY4" fmla="*/ 0 h 161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14017">
                <a:moveTo>
                  <a:pt x="0" y="0"/>
                </a:moveTo>
                <a:lnTo>
                  <a:pt x="8128000" y="0"/>
                </a:lnTo>
                <a:lnTo>
                  <a:pt x="8128000" y="1614017"/>
                </a:lnTo>
                <a:lnTo>
                  <a:pt x="0" y="1614017"/>
                </a:lnTo>
                <a:lnTo>
                  <a:pt x="0" y="0"/>
                </a:lnTo>
                <a:close/>
              </a:path>
            </a:pathLst>
          </a:custGeom>
          <a:solidFill>
            <a:schemeClr val="tx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808" tIns="241808" rIns="241808" bIns="241808" numCol="1" spcCol="1270" anchor="ctr" anchorCtr="0">
            <a:noAutofit/>
          </a:bodyPr>
          <a:lstStyle/>
          <a:p>
            <a:pPr algn="ctr" defTabSz="1511300">
              <a:lnSpc>
                <a:spcPct val="90000"/>
              </a:lnSpc>
              <a:spcBef>
                <a:spcPct val="0"/>
              </a:spcBef>
              <a:spcAft>
                <a:spcPct val="35000"/>
              </a:spcAft>
              <a:buClr>
                <a:srgbClr val="FFDD37"/>
              </a:buClr>
            </a:pPr>
            <a:r>
              <a:rPr lang="en-US" sz="4000" b="1">
                <a:solidFill>
                  <a:prstClr val="white"/>
                </a:solidFill>
                <a:latin typeface="Arial"/>
                <a:cs typeface="Arial" panose="020B0604020202020204" pitchFamily="34" charset="0"/>
              </a:rPr>
              <a:t>The Syndromic Approach</a:t>
            </a:r>
          </a:p>
          <a:p>
            <a:pPr algn="ctr" defTabSz="1511300">
              <a:lnSpc>
                <a:spcPct val="90000"/>
              </a:lnSpc>
              <a:spcBef>
                <a:spcPct val="0"/>
              </a:spcBef>
              <a:spcAft>
                <a:spcPct val="35000"/>
              </a:spcAft>
              <a:buClr>
                <a:srgbClr val="FFDD37"/>
              </a:buClr>
            </a:pPr>
            <a:r>
              <a:rPr lang="en-US" sz="4000">
                <a:latin typeface="Arial"/>
                <a:cs typeface="Arial"/>
              </a:rPr>
              <a:t>A symptom-driven broad grouping of probable pathogens into one, rapid, molecular test that maximizes the chance of getting the right answer in a clinically relevant timeframe.</a:t>
            </a:r>
          </a:p>
        </p:txBody>
      </p:sp>
      <p:sp>
        <p:nvSpPr>
          <p:cNvPr id="4" name="Freeform: Shape 3">
            <a:extLst>
              <a:ext uri="{FF2B5EF4-FFF2-40B4-BE49-F238E27FC236}">
                <a16:creationId xmlns:a16="http://schemas.microsoft.com/office/drawing/2014/main" id="{D89E0E95-A6A3-44E2-AF4B-85E62026C8ED}"/>
              </a:ext>
            </a:extLst>
          </p:cNvPr>
          <p:cNvSpPr/>
          <p:nvPr/>
        </p:nvSpPr>
        <p:spPr>
          <a:xfrm>
            <a:off x="4067635" y="4796288"/>
            <a:ext cx="16256000" cy="4219600"/>
          </a:xfrm>
          <a:custGeom>
            <a:avLst/>
            <a:gdLst>
              <a:gd name="connsiteX0" fmla="*/ 0 w 8128000"/>
              <a:gd name="connsiteY0" fmla="*/ 869397 h 2482359"/>
              <a:gd name="connsiteX1" fmla="*/ 3753705 w 8128000"/>
              <a:gd name="connsiteY1" fmla="*/ 869397 h 2482359"/>
              <a:gd name="connsiteX2" fmla="*/ 3753705 w 8128000"/>
              <a:gd name="connsiteY2" fmla="*/ 620590 h 2482359"/>
              <a:gd name="connsiteX3" fmla="*/ 3443410 w 8128000"/>
              <a:gd name="connsiteY3" fmla="*/ 620590 h 2482359"/>
              <a:gd name="connsiteX4" fmla="*/ 4064000 w 8128000"/>
              <a:gd name="connsiteY4" fmla="*/ 0 h 2482359"/>
              <a:gd name="connsiteX5" fmla="*/ 4684590 w 8128000"/>
              <a:gd name="connsiteY5" fmla="*/ 620590 h 2482359"/>
              <a:gd name="connsiteX6" fmla="*/ 4374295 w 8128000"/>
              <a:gd name="connsiteY6" fmla="*/ 620590 h 2482359"/>
              <a:gd name="connsiteX7" fmla="*/ 4374295 w 8128000"/>
              <a:gd name="connsiteY7" fmla="*/ 869397 h 2482359"/>
              <a:gd name="connsiteX8" fmla="*/ 8128000 w 8128000"/>
              <a:gd name="connsiteY8" fmla="*/ 869397 h 2482359"/>
              <a:gd name="connsiteX9" fmla="*/ 8128000 w 8128000"/>
              <a:gd name="connsiteY9" fmla="*/ 2482359 h 2482359"/>
              <a:gd name="connsiteX10" fmla="*/ 0 w 8128000"/>
              <a:gd name="connsiteY10" fmla="*/ 2482359 h 2482359"/>
              <a:gd name="connsiteX11" fmla="*/ 0 w 8128000"/>
              <a:gd name="connsiteY11" fmla="*/ 869397 h 248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000" h="2482359">
                <a:moveTo>
                  <a:pt x="8128000" y="1612962"/>
                </a:moveTo>
                <a:lnTo>
                  <a:pt x="4374295" y="1612962"/>
                </a:lnTo>
                <a:lnTo>
                  <a:pt x="4374295" y="1861769"/>
                </a:lnTo>
                <a:lnTo>
                  <a:pt x="4684590" y="1861769"/>
                </a:lnTo>
                <a:lnTo>
                  <a:pt x="4064000" y="2482358"/>
                </a:lnTo>
                <a:lnTo>
                  <a:pt x="3443410" y="1861769"/>
                </a:lnTo>
                <a:lnTo>
                  <a:pt x="3753705" y="1861769"/>
                </a:lnTo>
                <a:lnTo>
                  <a:pt x="3753705" y="1612962"/>
                </a:lnTo>
                <a:lnTo>
                  <a:pt x="0" y="1612962"/>
                </a:lnTo>
                <a:lnTo>
                  <a:pt x="0" y="1"/>
                </a:lnTo>
                <a:lnTo>
                  <a:pt x="8128000" y="1"/>
                </a:lnTo>
                <a:lnTo>
                  <a:pt x="8128000" y="1612962"/>
                </a:lnTo>
                <a:close/>
              </a:path>
            </a:pathLst>
          </a:custGeom>
          <a:solidFill>
            <a:schemeClr val="tx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808" tIns="241808" rIns="241808" bIns="3463912" numCol="1" spcCol="1270" anchor="ctr" anchorCtr="0">
            <a:noAutofit/>
          </a:bodyPr>
          <a:lstStyle/>
          <a:p>
            <a:pPr algn="ctr" defTabSz="1511300">
              <a:lnSpc>
                <a:spcPct val="90000"/>
              </a:lnSpc>
              <a:spcBef>
                <a:spcPct val="0"/>
              </a:spcBef>
              <a:spcAft>
                <a:spcPct val="35000"/>
              </a:spcAft>
              <a:buClr>
                <a:srgbClr val="FFDD37"/>
              </a:buClr>
            </a:pPr>
            <a:endParaRPr lang="en-US" sz="3400">
              <a:solidFill>
                <a:prstClr val="white"/>
              </a:solidFill>
              <a:latin typeface="Arial"/>
            </a:endParaRPr>
          </a:p>
        </p:txBody>
      </p:sp>
      <p:sp>
        <p:nvSpPr>
          <p:cNvPr id="5" name="Freeform: Shape 4">
            <a:extLst>
              <a:ext uri="{FF2B5EF4-FFF2-40B4-BE49-F238E27FC236}">
                <a16:creationId xmlns:a16="http://schemas.microsoft.com/office/drawing/2014/main" id="{45FC24D6-11F3-40A2-8F2E-A115FB662735}"/>
              </a:ext>
            </a:extLst>
          </p:cNvPr>
          <p:cNvSpPr/>
          <p:nvPr/>
        </p:nvSpPr>
        <p:spPr>
          <a:xfrm>
            <a:off x="12817775" y="4930096"/>
            <a:ext cx="7243832" cy="2480020"/>
          </a:xfrm>
          <a:custGeom>
            <a:avLst/>
            <a:gdLst>
              <a:gd name="connsiteX0" fmla="*/ 0 w 3436924"/>
              <a:gd name="connsiteY0" fmla="*/ 0 h 742225"/>
              <a:gd name="connsiteX1" fmla="*/ 3436924 w 3436924"/>
              <a:gd name="connsiteY1" fmla="*/ 0 h 742225"/>
              <a:gd name="connsiteX2" fmla="*/ 3436924 w 3436924"/>
              <a:gd name="connsiteY2" fmla="*/ 742225 h 742225"/>
              <a:gd name="connsiteX3" fmla="*/ 0 w 3436924"/>
              <a:gd name="connsiteY3" fmla="*/ 742225 h 742225"/>
              <a:gd name="connsiteX4" fmla="*/ 0 w 3436924"/>
              <a:gd name="connsiteY4" fmla="*/ 0 h 74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924" h="742225">
                <a:moveTo>
                  <a:pt x="0" y="0"/>
                </a:moveTo>
                <a:lnTo>
                  <a:pt x="3436924" y="0"/>
                </a:lnTo>
                <a:lnTo>
                  <a:pt x="3436924" y="742225"/>
                </a:lnTo>
                <a:lnTo>
                  <a:pt x="0" y="742225"/>
                </a:lnTo>
                <a:lnTo>
                  <a:pt x="0" y="0"/>
                </a:lnTo>
                <a:close/>
              </a:path>
            </a:pathLst>
          </a:custGeom>
          <a:solidFill>
            <a:srgbClr val="DAE0E6"/>
          </a:solidFill>
          <a:ln>
            <a:no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defTabSz="1511300">
              <a:lnSpc>
                <a:spcPct val="90000"/>
              </a:lnSpc>
              <a:spcBef>
                <a:spcPct val="0"/>
              </a:spcBef>
              <a:spcAft>
                <a:spcPct val="35000"/>
              </a:spcAft>
              <a:buClr>
                <a:srgbClr val="FFDD37"/>
              </a:buClr>
            </a:pPr>
            <a:r>
              <a:rPr lang="en-US" b="1">
                <a:solidFill>
                  <a:srgbClr val="00427F"/>
                </a:solidFill>
                <a:latin typeface="Arial"/>
                <a:cs typeface="Arial" panose="020B0604020202020204" pitchFamily="34" charset="0"/>
              </a:rPr>
              <a:t>Symptom: </a:t>
            </a:r>
            <a:r>
              <a:rPr lang="en-US">
                <a:solidFill>
                  <a:srgbClr val="00427F"/>
                </a:solidFill>
                <a:latin typeface="Arial"/>
                <a:cs typeface="Arial" panose="020B0604020202020204" pitchFamily="34" charset="0"/>
              </a:rPr>
              <a:t>a physical or </a:t>
            </a:r>
            <a:br>
              <a:rPr lang="en-US">
                <a:solidFill>
                  <a:srgbClr val="00427F"/>
                </a:solidFill>
                <a:latin typeface="Arial"/>
                <a:cs typeface="Arial" panose="020B0604020202020204" pitchFamily="34" charset="0"/>
              </a:rPr>
            </a:br>
            <a:r>
              <a:rPr lang="en-US">
                <a:solidFill>
                  <a:srgbClr val="00427F"/>
                </a:solidFill>
                <a:latin typeface="Arial"/>
                <a:cs typeface="Arial" panose="020B0604020202020204" pitchFamily="34" charset="0"/>
              </a:rPr>
              <a:t>mental feature that is apparent </a:t>
            </a:r>
            <a:br>
              <a:rPr lang="en-US">
                <a:solidFill>
                  <a:srgbClr val="00427F"/>
                </a:solidFill>
                <a:latin typeface="Arial"/>
                <a:cs typeface="Arial" panose="020B0604020202020204" pitchFamily="34" charset="0"/>
              </a:rPr>
            </a:br>
            <a:r>
              <a:rPr lang="en-US">
                <a:solidFill>
                  <a:srgbClr val="00427F"/>
                </a:solidFill>
                <a:latin typeface="Arial"/>
                <a:cs typeface="Arial" panose="020B0604020202020204" pitchFamily="34" charset="0"/>
              </a:rPr>
              <a:t>to the patient</a:t>
            </a:r>
          </a:p>
          <a:p>
            <a:pPr defTabSz="1511300">
              <a:lnSpc>
                <a:spcPct val="90000"/>
              </a:lnSpc>
              <a:spcBef>
                <a:spcPct val="0"/>
              </a:spcBef>
              <a:spcAft>
                <a:spcPct val="35000"/>
              </a:spcAft>
              <a:buClr>
                <a:srgbClr val="FFDD37"/>
              </a:buClr>
            </a:pPr>
            <a:r>
              <a:rPr lang="en-US" sz="3200">
                <a:solidFill>
                  <a:prstClr val="black">
                    <a:lumMod val="50000"/>
                    <a:lumOff val="50000"/>
                  </a:prstClr>
                </a:solidFill>
                <a:latin typeface="Arial"/>
                <a:cs typeface="Arial" panose="020B0604020202020204" pitchFamily="34" charset="0"/>
              </a:rPr>
              <a:t>Example: “I am congested”</a:t>
            </a:r>
          </a:p>
        </p:txBody>
      </p:sp>
      <p:sp>
        <p:nvSpPr>
          <p:cNvPr id="6" name="Freeform: Shape 5">
            <a:extLst>
              <a:ext uri="{FF2B5EF4-FFF2-40B4-BE49-F238E27FC236}">
                <a16:creationId xmlns:a16="http://schemas.microsoft.com/office/drawing/2014/main" id="{7D5838B8-9D7B-4E30-993A-739E0C433D70}"/>
              </a:ext>
            </a:extLst>
          </p:cNvPr>
          <p:cNvSpPr/>
          <p:nvPr/>
        </p:nvSpPr>
        <p:spPr>
          <a:xfrm>
            <a:off x="6990310" y="2704436"/>
            <a:ext cx="10406554" cy="1929492"/>
          </a:xfrm>
          <a:custGeom>
            <a:avLst/>
            <a:gdLst>
              <a:gd name="connsiteX0" fmla="*/ 0 w 4355795"/>
              <a:gd name="connsiteY0" fmla="*/ 337882 h 964744"/>
              <a:gd name="connsiteX1" fmla="*/ 2057305 w 4355795"/>
              <a:gd name="connsiteY1" fmla="*/ 337882 h 964744"/>
              <a:gd name="connsiteX2" fmla="*/ 2057305 w 4355795"/>
              <a:gd name="connsiteY2" fmla="*/ 241186 h 964744"/>
              <a:gd name="connsiteX3" fmla="*/ 1936712 w 4355795"/>
              <a:gd name="connsiteY3" fmla="*/ 241186 h 964744"/>
              <a:gd name="connsiteX4" fmla="*/ 2177898 w 4355795"/>
              <a:gd name="connsiteY4" fmla="*/ 0 h 964744"/>
              <a:gd name="connsiteX5" fmla="*/ 2419084 w 4355795"/>
              <a:gd name="connsiteY5" fmla="*/ 241186 h 964744"/>
              <a:gd name="connsiteX6" fmla="*/ 2298491 w 4355795"/>
              <a:gd name="connsiteY6" fmla="*/ 241186 h 964744"/>
              <a:gd name="connsiteX7" fmla="*/ 2298491 w 4355795"/>
              <a:gd name="connsiteY7" fmla="*/ 337882 h 964744"/>
              <a:gd name="connsiteX8" fmla="*/ 4355795 w 4355795"/>
              <a:gd name="connsiteY8" fmla="*/ 337882 h 964744"/>
              <a:gd name="connsiteX9" fmla="*/ 4355795 w 4355795"/>
              <a:gd name="connsiteY9" fmla="*/ 964744 h 964744"/>
              <a:gd name="connsiteX10" fmla="*/ 0 w 4355795"/>
              <a:gd name="connsiteY10" fmla="*/ 964744 h 964744"/>
              <a:gd name="connsiteX11" fmla="*/ 0 w 4355795"/>
              <a:gd name="connsiteY11" fmla="*/ 337882 h 96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5795" h="964744">
                <a:moveTo>
                  <a:pt x="4355795" y="626862"/>
                </a:moveTo>
                <a:lnTo>
                  <a:pt x="2298490" y="626862"/>
                </a:lnTo>
                <a:lnTo>
                  <a:pt x="2298490" y="723558"/>
                </a:lnTo>
                <a:lnTo>
                  <a:pt x="2419083" y="723558"/>
                </a:lnTo>
                <a:lnTo>
                  <a:pt x="2177897" y="964743"/>
                </a:lnTo>
                <a:lnTo>
                  <a:pt x="1936711" y="723558"/>
                </a:lnTo>
                <a:lnTo>
                  <a:pt x="2057304" y="723558"/>
                </a:lnTo>
                <a:lnTo>
                  <a:pt x="2057304" y="626862"/>
                </a:lnTo>
                <a:lnTo>
                  <a:pt x="0" y="626862"/>
                </a:lnTo>
                <a:lnTo>
                  <a:pt x="0" y="1"/>
                </a:lnTo>
                <a:lnTo>
                  <a:pt x="4355795" y="1"/>
                </a:lnTo>
                <a:lnTo>
                  <a:pt x="4355795" y="626862"/>
                </a:lnTo>
                <a:close/>
              </a:path>
            </a:pathLst>
          </a:custGeom>
          <a:solidFill>
            <a:srgbClr val="00427F"/>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284482" rIns="284480" bIns="960246" numCol="1" spcCol="1270" anchor="ctr" anchorCtr="0">
            <a:noAutofit/>
          </a:bodyPr>
          <a:lstStyle/>
          <a:p>
            <a:pPr algn="ctr" defTabSz="1778000">
              <a:lnSpc>
                <a:spcPct val="90000"/>
              </a:lnSpc>
              <a:spcBef>
                <a:spcPct val="0"/>
              </a:spcBef>
              <a:spcAft>
                <a:spcPct val="35000"/>
              </a:spcAft>
              <a:buClr>
                <a:srgbClr val="FFDD37"/>
              </a:buClr>
            </a:pPr>
            <a:r>
              <a:rPr lang="en-US" sz="4800" b="1" dirty="0">
                <a:solidFill>
                  <a:prstClr val="white"/>
                </a:solidFill>
                <a:latin typeface="Arial"/>
                <a:cs typeface="Arial" panose="020B0604020202020204" pitchFamily="34" charset="0"/>
              </a:rPr>
              <a:t>Syndrome</a:t>
            </a:r>
            <a:r>
              <a:rPr lang="en-US" sz="4800" dirty="0">
                <a:solidFill>
                  <a:prstClr val="white"/>
                </a:solidFill>
                <a:latin typeface="Arial"/>
                <a:cs typeface="Arial" panose="020B0604020202020204" pitchFamily="34" charset="0"/>
              </a:rPr>
              <a:t> </a:t>
            </a:r>
            <a:r>
              <a:rPr lang="en-US" sz="4800" b="1" dirty="0">
                <a:solidFill>
                  <a:prstClr val="white"/>
                </a:solidFill>
                <a:latin typeface="Arial"/>
                <a:cs typeface="Arial" panose="020B0604020202020204" pitchFamily="34" charset="0"/>
              </a:rPr>
              <a:t>= </a:t>
            </a:r>
            <a:r>
              <a:rPr lang="en-US" sz="4800" dirty="0">
                <a:solidFill>
                  <a:prstClr val="white"/>
                </a:solidFill>
                <a:latin typeface="Arial"/>
                <a:cs typeface="Arial" panose="020B0604020202020204" pitchFamily="34" charset="0"/>
              </a:rPr>
              <a:t>Signs </a:t>
            </a:r>
            <a:r>
              <a:rPr lang="en-US" sz="4800" b="1" dirty="0">
                <a:solidFill>
                  <a:prstClr val="white"/>
                </a:solidFill>
                <a:latin typeface="Arial"/>
                <a:cs typeface="Arial" panose="020B0604020202020204" pitchFamily="34" charset="0"/>
              </a:rPr>
              <a:t>+</a:t>
            </a:r>
            <a:r>
              <a:rPr lang="en-US" sz="4800" dirty="0">
                <a:solidFill>
                  <a:prstClr val="white"/>
                </a:solidFill>
                <a:latin typeface="Arial"/>
                <a:cs typeface="Arial" panose="020B0604020202020204" pitchFamily="34" charset="0"/>
              </a:rPr>
              <a:t> Symptoms</a:t>
            </a:r>
            <a:endParaRPr lang="en-US" sz="4800" dirty="0">
              <a:solidFill>
                <a:prstClr val="white"/>
              </a:solidFill>
              <a:latin typeface="Arial"/>
            </a:endParaRPr>
          </a:p>
        </p:txBody>
      </p:sp>
      <p:sp>
        <p:nvSpPr>
          <p:cNvPr id="7" name="Freeform: Shape 6">
            <a:extLst>
              <a:ext uri="{FF2B5EF4-FFF2-40B4-BE49-F238E27FC236}">
                <a16:creationId xmlns:a16="http://schemas.microsoft.com/office/drawing/2014/main" id="{D491DE87-1082-4C41-BD02-BA608608D799}"/>
              </a:ext>
            </a:extLst>
          </p:cNvPr>
          <p:cNvSpPr/>
          <p:nvPr/>
        </p:nvSpPr>
        <p:spPr>
          <a:xfrm>
            <a:off x="4342847" y="4930096"/>
            <a:ext cx="7243832" cy="2480020"/>
          </a:xfrm>
          <a:custGeom>
            <a:avLst/>
            <a:gdLst>
              <a:gd name="connsiteX0" fmla="*/ 0 w 3436924"/>
              <a:gd name="connsiteY0" fmla="*/ 0 h 742225"/>
              <a:gd name="connsiteX1" fmla="*/ 3436924 w 3436924"/>
              <a:gd name="connsiteY1" fmla="*/ 0 h 742225"/>
              <a:gd name="connsiteX2" fmla="*/ 3436924 w 3436924"/>
              <a:gd name="connsiteY2" fmla="*/ 742225 h 742225"/>
              <a:gd name="connsiteX3" fmla="*/ 0 w 3436924"/>
              <a:gd name="connsiteY3" fmla="*/ 742225 h 742225"/>
              <a:gd name="connsiteX4" fmla="*/ 0 w 3436924"/>
              <a:gd name="connsiteY4" fmla="*/ 0 h 74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924" h="742225">
                <a:moveTo>
                  <a:pt x="0" y="0"/>
                </a:moveTo>
                <a:lnTo>
                  <a:pt x="3436924" y="0"/>
                </a:lnTo>
                <a:lnTo>
                  <a:pt x="3436924" y="742225"/>
                </a:lnTo>
                <a:lnTo>
                  <a:pt x="0" y="742225"/>
                </a:lnTo>
                <a:lnTo>
                  <a:pt x="0" y="0"/>
                </a:lnTo>
                <a:close/>
              </a:path>
            </a:pathLst>
          </a:custGeom>
          <a:solidFill>
            <a:srgbClr val="F2F2F2">
              <a:alpha val="90000"/>
            </a:srgbClr>
          </a:solidFill>
          <a:ln>
            <a:noFill/>
          </a:ln>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defTabSz="1511300">
              <a:lnSpc>
                <a:spcPct val="90000"/>
              </a:lnSpc>
              <a:spcBef>
                <a:spcPct val="0"/>
              </a:spcBef>
              <a:spcAft>
                <a:spcPct val="35000"/>
              </a:spcAft>
              <a:buClr>
                <a:srgbClr val="FFDD37"/>
              </a:buClr>
            </a:pPr>
            <a:r>
              <a:rPr lang="en-US" b="1">
                <a:solidFill>
                  <a:srgbClr val="00427F"/>
                </a:solidFill>
                <a:latin typeface="Arial"/>
                <a:cs typeface="Arial" panose="020B0604020202020204" pitchFamily="34" charset="0"/>
              </a:rPr>
              <a:t>Sign</a:t>
            </a:r>
            <a:r>
              <a:rPr lang="en-US">
                <a:solidFill>
                  <a:srgbClr val="00427F"/>
                </a:solidFill>
                <a:latin typeface="Arial"/>
                <a:cs typeface="Arial" panose="020B0604020202020204" pitchFamily="34" charset="0"/>
              </a:rPr>
              <a:t>: an objective indication </a:t>
            </a:r>
            <a:br>
              <a:rPr lang="en-US">
                <a:solidFill>
                  <a:srgbClr val="00427F"/>
                </a:solidFill>
                <a:latin typeface="Arial"/>
                <a:cs typeface="Arial" panose="020B0604020202020204" pitchFamily="34" charset="0"/>
              </a:rPr>
            </a:br>
            <a:r>
              <a:rPr lang="en-US">
                <a:solidFill>
                  <a:srgbClr val="00427F"/>
                </a:solidFill>
                <a:latin typeface="Arial"/>
                <a:cs typeface="Arial" panose="020B0604020202020204" pitchFamily="34" charset="0"/>
              </a:rPr>
              <a:t>that is detected by a physical examination</a:t>
            </a:r>
          </a:p>
          <a:p>
            <a:pPr defTabSz="1511300">
              <a:lnSpc>
                <a:spcPct val="90000"/>
              </a:lnSpc>
              <a:spcBef>
                <a:spcPct val="0"/>
              </a:spcBef>
              <a:spcAft>
                <a:spcPct val="35000"/>
              </a:spcAft>
              <a:buClr>
                <a:srgbClr val="FFDD37"/>
              </a:buClr>
            </a:pPr>
            <a:r>
              <a:rPr lang="en-US" sz="3200">
                <a:solidFill>
                  <a:prstClr val="black">
                    <a:lumMod val="50000"/>
                    <a:lumOff val="50000"/>
                  </a:prstClr>
                </a:solidFill>
                <a:latin typeface="Arial"/>
                <a:cs typeface="Arial" panose="020B0604020202020204" pitchFamily="34" charset="0"/>
              </a:rPr>
              <a:t>Example: Temperature of 102ºF</a:t>
            </a:r>
            <a:endParaRPr lang="en-US" sz="3200">
              <a:solidFill>
                <a:prstClr val="black">
                  <a:hueOff val="0"/>
                  <a:satOff val="0"/>
                  <a:lumOff val="0"/>
                  <a:alphaOff val="0"/>
                </a:prstClr>
              </a:solidFill>
              <a:latin typeface="Arial"/>
            </a:endParaRPr>
          </a:p>
        </p:txBody>
      </p:sp>
    </p:spTree>
    <p:extLst>
      <p:ext uri="{BB962C8B-B14F-4D97-AF65-F5344CB8AC3E}">
        <p14:creationId xmlns:p14="http://schemas.microsoft.com/office/powerpoint/2010/main" val="137303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44291" y="1036319"/>
            <a:ext cx="21631642" cy="795381"/>
          </a:xfrm>
        </p:spPr>
        <p:txBody>
          <a:bodyPr>
            <a:noAutofit/>
          </a:bodyPr>
          <a:lstStyle/>
          <a:p>
            <a:r>
              <a:rPr lang="en-US" spc="-267" dirty="0"/>
              <a:t>The Syndromic Approach Continued</a:t>
            </a:r>
          </a:p>
        </p:txBody>
      </p:sp>
      <p:graphicFrame>
        <p:nvGraphicFramePr>
          <p:cNvPr id="12" name="Table 11"/>
          <p:cNvGraphicFramePr>
            <a:graphicFrameLocks noGrp="1"/>
          </p:cNvGraphicFramePr>
          <p:nvPr>
            <p:extLst>
              <p:ext uri="{D42A27DB-BD31-4B8C-83A1-F6EECF244321}">
                <p14:modId xmlns:p14="http://schemas.microsoft.com/office/powerpoint/2010/main" val="2657275668"/>
              </p:ext>
            </p:extLst>
          </p:nvPr>
        </p:nvGraphicFramePr>
        <p:xfrm>
          <a:off x="986798" y="4320860"/>
          <a:ext cx="10769600" cy="6684179"/>
        </p:xfrm>
        <a:graphic>
          <a:graphicData uri="http://schemas.openxmlformats.org/drawingml/2006/table">
            <a:tbl>
              <a:tblPr firstRow="1" bandRow="1">
                <a:effectLst/>
              </a:tblPr>
              <a:tblGrid>
                <a:gridCol w="10769600">
                  <a:extLst>
                    <a:ext uri="{9D8B030D-6E8A-4147-A177-3AD203B41FA5}">
                      <a16:colId xmlns:a16="http://schemas.microsoft.com/office/drawing/2014/main" val="20000"/>
                    </a:ext>
                  </a:extLst>
                </a:gridCol>
              </a:tblGrid>
              <a:tr h="129485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3700" b="0" dirty="0">
                          <a:solidFill>
                            <a:schemeClr val="bg1"/>
                          </a:solidFill>
                          <a:latin typeface="+mj-lt"/>
                        </a:rPr>
                        <a:t>With Syndromic Testing…Informed Therapy</a:t>
                      </a:r>
                    </a:p>
                  </a:txBody>
                  <a:tcPr marL="243840" marR="243840" marT="121920" marB="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38932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173038">
                        <a:lnSpc>
                          <a:spcPct val="100000"/>
                        </a:lnSpc>
                        <a:spcBef>
                          <a:spcPts val="600"/>
                        </a:spcBef>
                        <a:spcAft>
                          <a:spcPts val="0"/>
                        </a:spcAft>
                        <a:buClr>
                          <a:srgbClr val="BC2B04"/>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Increases the probability of identifying a pathogen using the right test, the first time</a:t>
                      </a:r>
                    </a:p>
                    <a:p>
                      <a:pPr marL="285750" indent="-173038">
                        <a:lnSpc>
                          <a:spcPct val="100000"/>
                        </a:lnSpc>
                        <a:spcBef>
                          <a:spcPts val="600"/>
                        </a:spcBef>
                        <a:spcAft>
                          <a:spcPts val="0"/>
                        </a:spcAft>
                        <a:buClr>
                          <a:srgbClr val="BC2B04"/>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Reduces guesswork and costs of additional testing</a:t>
                      </a:r>
                    </a:p>
                    <a:p>
                      <a:pPr marL="285750" indent="-173038">
                        <a:lnSpc>
                          <a:spcPct val="100000"/>
                        </a:lnSpc>
                        <a:spcBef>
                          <a:spcPts val="600"/>
                        </a:spcBef>
                        <a:spcAft>
                          <a:spcPts val="0"/>
                        </a:spcAft>
                        <a:buClr>
                          <a:srgbClr val="BC2B04"/>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Informs antibiotic stewardship</a:t>
                      </a:r>
                    </a:p>
                    <a:p>
                      <a:pPr marL="285750" indent="-173038">
                        <a:lnSpc>
                          <a:spcPct val="100000"/>
                        </a:lnSpc>
                        <a:spcBef>
                          <a:spcPts val="600"/>
                        </a:spcBef>
                        <a:spcAft>
                          <a:spcPts val="0"/>
                        </a:spcAft>
                        <a:buClr>
                          <a:srgbClr val="BC2B04"/>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Aides in proper care management including admission</a:t>
                      </a:r>
                      <a:r>
                        <a:rPr lang="en-US" sz="3600" dirty="0">
                          <a:solidFill>
                            <a:schemeClr val="tx1">
                              <a:lumMod val="75000"/>
                              <a:lumOff val="25000"/>
                            </a:schemeClr>
                          </a:solidFill>
                          <a:latin typeface="+mj-lt"/>
                        </a:rPr>
                        <a:t>, isolation, </a:t>
                      </a:r>
                      <a:r>
                        <a:rPr lang="en-US" sz="3600" dirty="0" err="1">
                          <a:solidFill>
                            <a:schemeClr val="tx1">
                              <a:lumMod val="75000"/>
                              <a:lumOff val="25000"/>
                            </a:schemeClr>
                          </a:solidFill>
                          <a:latin typeface="+mj-lt"/>
                        </a:rPr>
                        <a:t>cohorting</a:t>
                      </a:r>
                      <a:r>
                        <a:rPr lang="en-US" sz="3600" dirty="0">
                          <a:solidFill>
                            <a:schemeClr val="tx1">
                              <a:lumMod val="75000"/>
                              <a:lumOff val="25000"/>
                            </a:schemeClr>
                          </a:solidFill>
                          <a:latin typeface="+mj-lt"/>
                        </a:rPr>
                        <a:t>, and therapy</a:t>
                      </a:r>
                    </a:p>
                  </a:txBody>
                  <a:tcPr marL="243840" marR="243840" marT="121920" marB="1219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7E8"/>
                    </a:solid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555804458"/>
              </p:ext>
            </p:extLst>
          </p:nvPr>
        </p:nvGraphicFramePr>
        <p:xfrm>
          <a:off x="11941774" y="4320860"/>
          <a:ext cx="11193824" cy="6684179"/>
        </p:xfrm>
        <a:graphic>
          <a:graphicData uri="http://schemas.openxmlformats.org/drawingml/2006/table">
            <a:tbl>
              <a:tblPr firstRow="1" bandRow="1">
                <a:effectLst/>
              </a:tblPr>
              <a:tblGrid>
                <a:gridCol w="11193824">
                  <a:extLst>
                    <a:ext uri="{9D8B030D-6E8A-4147-A177-3AD203B41FA5}">
                      <a16:colId xmlns:a16="http://schemas.microsoft.com/office/drawing/2014/main" val="20000"/>
                    </a:ext>
                  </a:extLst>
                </a:gridCol>
              </a:tblGrid>
              <a:tr h="134468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3700" b="0" dirty="0">
                          <a:solidFill>
                            <a:schemeClr val="bg1"/>
                          </a:solidFill>
                          <a:latin typeface="+mj-lt"/>
                        </a:rPr>
                        <a:t>Without Syndromic Testing…Educated Guess</a:t>
                      </a:r>
                    </a:p>
                  </a:txBody>
                  <a:tcPr marL="243840" marR="243840" marT="121920" marB="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17073"/>
                    </a:solidFill>
                  </a:tcPr>
                </a:tc>
                <a:extLst>
                  <a:ext uri="{0D108BD9-81ED-4DB2-BD59-A6C34878D82A}">
                    <a16:rowId xmlns:a16="http://schemas.microsoft.com/office/drawing/2014/main" val="10000"/>
                  </a:ext>
                </a:extLst>
              </a:tr>
              <a:tr h="53394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173038">
                        <a:lnSpc>
                          <a:spcPct val="100000"/>
                        </a:lnSpc>
                        <a:spcBef>
                          <a:spcPts val="500"/>
                        </a:spcBef>
                        <a:spcAft>
                          <a:spcPts val="0"/>
                        </a:spcAft>
                        <a:buClr>
                          <a:srgbClr val="717073"/>
                        </a:buClr>
                        <a:buFont typeface="Arial" panose="020B0604020202020204" pitchFamily="34" charset="0"/>
                        <a:buChar char="•"/>
                      </a:pPr>
                      <a:r>
                        <a:rPr lang="en-US" sz="3600" dirty="0">
                          <a:solidFill>
                            <a:schemeClr val="tx1">
                              <a:lumMod val="75000"/>
                              <a:lumOff val="25000"/>
                            </a:schemeClr>
                          </a:solidFill>
                          <a:latin typeface="+mj-lt"/>
                        </a:rPr>
                        <a:t>The infectious </a:t>
                      </a:r>
                      <a:r>
                        <a:rPr lang="en-US" sz="3600" kern="1200" dirty="0">
                          <a:solidFill>
                            <a:schemeClr val="tx1">
                              <a:lumMod val="75000"/>
                              <a:lumOff val="25000"/>
                            </a:schemeClr>
                          </a:solidFill>
                          <a:latin typeface="+mj-lt"/>
                          <a:ea typeface="+mn-ea"/>
                          <a:cs typeface="+mn-cs"/>
                        </a:rPr>
                        <a:t>cause may remain unknown</a:t>
                      </a:r>
                    </a:p>
                    <a:p>
                      <a:pPr marL="285750" indent="-173038">
                        <a:lnSpc>
                          <a:spcPct val="100000"/>
                        </a:lnSpc>
                        <a:spcBef>
                          <a:spcPts val="500"/>
                        </a:spcBef>
                        <a:spcAft>
                          <a:spcPts val="0"/>
                        </a:spcAft>
                        <a:buClr>
                          <a:srgbClr val="717073"/>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The right test may not be ordered</a:t>
                      </a:r>
                    </a:p>
                    <a:p>
                      <a:pPr marL="285750" indent="-173038">
                        <a:lnSpc>
                          <a:spcPct val="100000"/>
                        </a:lnSpc>
                        <a:spcBef>
                          <a:spcPts val="500"/>
                        </a:spcBef>
                        <a:spcAft>
                          <a:spcPts val="0"/>
                        </a:spcAft>
                        <a:buClr>
                          <a:srgbClr val="717073"/>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The wrong tests or no test may be ordered</a:t>
                      </a:r>
                    </a:p>
                    <a:p>
                      <a:pPr marL="285750" indent="-173038">
                        <a:lnSpc>
                          <a:spcPct val="100000"/>
                        </a:lnSpc>
                        <a:spcBef>
                          <a:spcPts val="500"/>
                        </a:spcBef>
                        <a:spcAft>
                          <a:spcPts val="0"/>
                        </a:spcAft>
                        <a:buClr>
                          <a:srgbClr val="717073"/>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Costs associated with additional testing</a:t>
                      </a:r>
                    </a:p>
                    <a:p>
                      <a:pPr marL="285750" indent="-173038">
                        <a:lnSpc>
                          <a:spcPct val="100000"/>
                        </a:lnSpc>
                        <a:spcBef>
                          <a:spcPts val="500"/>
                        </a:spcBef>
                        <a:spcAft>
                          <a:spcPts val="0"/>
                        </a:spcAft>
                        <a:buClr>
                          <a:srgbClr val="717073"/>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Patient care may be compromised</a:t>
                      </a:r>
                    </a:p>
                    <a:p>
                      <a:pPr marL="285750" indent="-173038">
                        <a:lnSpc>
                          <a:spcPct val="100000"/>
                        </a:lnSpc>
                        <a:spcBef>
                          <a:spcPts val="500"/>
                        </a:spcBef>
                        <a:spcAft>
                          <a:spcPts val="0"/>
                        </a:spcAft>
                        <a:buClr>
                          <a:srgbClr val="717073"/>
                        </a:buClr>
                        <a:buFont typeface="Arial" panose="020B0604020202020204" pitchFamily="34" charset="0"/>
                        <a:buChar char="•"/>
                      </a:pPr>
                      <a:r>
                        <a:rPr lang="en-US" sz="3600" kern="1200" dirty="0">
                          <a:solidFill>
                            <a:schemeClr val="tx1">
                              <a:lumMod val="75000"/>
                              <a:lumOff val="25000"/>
                            </a:schemeClr>
                          </a:solidFill>
                          <a:latin typeface="+mj-lt"/>
                          <a:ea typeface="+mn-ea"/>
                          <a:cs typeface="+mn-cs"/>
                        </a:rPr>
                        <a:t>Risk of adverse outcomes </a:t>
                      </a:r>
                      <a:r>
                        <a:rPr lang="en-US" sz="3600" dirty="0">
                          <a:solidFill>
                            <a:schemeClr val="tx1">
                              <a:lumMod val="75000"/>
                              <a:lumOff val="25000"/>
                            </a:schemeClr>
                          </a:solidFill>
                          <a:latin typeface="+mj-lt"/>
                        </a:rPr>
                        <a:t>and patient dissatisfaction</a:t>
                      </a:r>
                    </a:p>
                  </a:txBody>
                  <a:tcPr marL="243840" marR="243840" marT="121920" marB="1219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7E8"/>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90750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A2ED83-D685-BA7E-775C-510B4328ABF9}"/>
              </a:ext>
            </a:extLst>
          </p:cNvPr>
          <p:cNvSpPr>
            <a:spLocks noGrp="1"/>
          </p:cNvSpPr>
          <p:nvPr>
            <p:ph type="sldNum" sz="quarter" idx="10"/>
          </p:nvPr>
        </p:nvSpPr>
        <p:spPr/>
        <p:txBody>
          <a:bodyPr/>
          <a:lstStyle/>
          <a:p>
            <a:fld id="{025DA317-4B21-49E8-BF0F-8129083092EA}" type="slidenum">
              <a:rPr lang="fr-FR" smtClean="0"/>
              <a:t>8</a:t>
            </a:fld>
            <a:endParaRPr lang="fr-FR"/>
          </a:p>
        </p:txBody>
      </p:sp>
      <p:sp>
        <p:nvSpPr>
          <p:cNvPr id="3" name="Title 2">
            <a:extLst>
              <a:ext uri="{FF2B5EF4-FFF2-40B4-BE49-F238E27FC236}">
                <a16:creationId xmlns:a16="http://schemas.microsoft.com/office/drawing/2014/main" id="{93A5940A-1B6C-550A-5C0F-AFCB7FF4923B}"/>
              </a:ext>
            </a:extLst>
          </p:cNvPr>
          <p:cNvSpPr>
            <a:spLocks noGrp="1"/>
          </p:cNvSpPr>
          <p:nvPr>
            <p:ph type="title"/>
          </p:nvPr>
        </p:nvSpPr>
        <p:spPr>
          <a:xfrm>
            <a:off x="1638765" y="0"/>
            <a:ext cx="21631642" cy="1794968"/>
          </a:xfrm>
        </p:spPr>
        <p:txBody>
          <a:bodyPr>
            <a:noAutofit/>
          </a:bodyPr>
          <a:lstStyle/>
          <a:p>
            <a:r>
              <a:rPr lang="en-US" sz="6400" dirty="0"/>
              <a:t>Syndromic Considerations vs Traditional Testing</a:t>
            </a:r>
          </a:p>
        </p:txBody>
      </p:sp>
      <p:pic>
        <p:nvPicPr>
          <p:cNvPr id="5" name="Picture 4" descr="A picture containing text, gauge, device&#10;&#10;Description automatically generated">
            <a:extLst>
              <a:ext uri="{FF2B5EF4-FFF2-40B4-BE49-F238E27FC236}">
                <a16:creationId xmlns:a16="http://schemas.microsoft.com/office/drawing/2014/main" id="{E3B0AD87-4424-178C-0ACD-A34481F88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69" y="8287399"/>
            <a:ext cx="16383082" cy="3412012"/>
          </a:xfrm>
          <a:prstGeom prst="rect">
            <a:avLst/>
          </a:prstGeom>
        </p:spPr>
      </p:pic>
      <p:pic>
        <p:nvPicPr>
          <p:cNvPr id="7" name="Picture 6" descr="Shape, circle&#10;&#10;Description automatically generated">
            <a:extLst>
              <a:ext uri="{FF2B5EF4-FFF2-40B4-BE49-F238E27FC236}">
                <a16:creationId xmlns:a16="http://schemas.microsoft.com/office/drawing/2014/main" id="{0E80835C-DE8F-3A0C-3718-C7C95FE57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202" y="4027348"/>
            <a:ext cx="16383082" cy="3506699"/>
          </a:xfrm>
          <a:prstGeom prst="rect">
            <a:avLst/>
          </a:prstGeom>
        </p:spPr>
      </p:pic>
      <p:sp>
        <p:nvSpPr>
          <p:cNvPr id="9" name="TextBox 8">
            <a:extLst>
              <a:ext uri="{FF2B5EF4-FFF2-40B4-BE49-F238E27FC236}">
                <a16:creationId xmlns:a16="http://schemas.microsoft.com/office/drawing/2014/main" id="{33A11B4F-3ED7-4D9D-FA03-A8AF0D5B3D79}"/>
              </a:ext>
            </a:extLst>
          </p:cNvPr>
          <p:cNvSpPr txBox="1"/>
          <p:nvPr/>
        </p:nvSpPr>
        <p:spPr>
          <a:xfrm>
            <a:off x="1836391" y="8433316"/>
            <a:ext cx="4160113" cy="1938992"/>
          </a:xfrm>
          <a:prstGeom prst="rect">
            <a:avLst/>
          </a:prstGeom>
          <a:noFill/>
        </p:spPr>
        <p:txBody>
          <a:bodyPr wrap="none" rtlCol="0">
            <a:spAutoFit/>
          </a:bodyPr>
          <a:lstStyle/>
          <a:p>
            <a:pPr algn="ctr"/>
            <a:r>
              <a:rPr lang="en-US" sz="6000" b="1" dirty="0">
                <a:solidFill>
                  <a:srgbClr val="00427F"/>
                </a:solidFill>
                <a:latin typeface="+mj-lt"/>
              </a:rPr>
              <a:t>Syndromic</a:t>
            </a:r>
          </a:p>
          <a:p>
            <a:pPr algn="ctr"/>
            <a:r>
              <a:rPr lang="en-US" sz="6000" b="1" dirty="0">
                <a:solidFill>
                  <a:srgbClr val="00427F"/>
                </a:solidFill>
                <a:latin typeface="+mj-lt"/>
              </a:rPr>
              <a:t>Testing**</a:t>
            </a:r>
          </a:p>
        </p:txBody>
      </p:sp>
      <p:sp>
        <p:nvSpPr>
          <p:cNvPr id="10" name="TextBox 9">
            <a:extLst>
              <a:ext uri="{FF2B5EF4-FFF2-40B4-BE49-F238E27FC236}">
                <a16:creationId xmlns:a16="http://schemas.microsoft.com/office/drawing/2014/main" id="{079C4C0B-F23B-5900-8261-214B406EA14F}"/>
              </a:ext>
            </a:extLst>
          </p:cNvPr>
          <p:cNvSpPr txBox="1"/>
          <p:nvPr/>
        </p:nvSpPr>
        <p:spPr>
          <a:xfrm>
            <a:off x="1740680" y="4214918"/>
            <a:ext cx="4469300" cy="2123658"/>
          </a:xfrm>
          <a:prstGeom prst="rect">
            <a:avLst/>
          </a:prstGeom>
          <a:noFill/>
        </p:spPr>
        <p:txBody>
          <a:bodyPr wrap="none" rtlCol="0">
            <a:spAutoFit/>
          </a:bodyPr>
          <a:lstStyle/>
          <a:p>
            <a:pPr algn="ctr"/>
            <a:r>
              <a:rPr lang="en-US" sz="6600" b="1">
                <a:solidFill>
                  <a:srgbClr val="00427F"/>
                </a:solidFill>
                <a:latin typeface="+mj-lt"/>
              </a:rPr>
              <a:t>Traditional</a:t>
            </a:r>
          </a:p>
          <a:p>
            <a:pPr algn="ctr"/>
            <a:r>
              <a:rPr lang="en-US" sz="6600" b="1">
                <a:solidFill>
                  <a:srgbClr val="00427F"/>
                </a:solidFill>
                <a:latin typeface="+mj-lt"/>
              </a:rPr>
              <a:t>Testing</a:t>
            </a:r>
          </a:p>
        </p:txBody>
      </p:sp>
      <p:sp>
        <p:nvSpPr>
          <p:cNvPr id="11" name="Rectangle 10">
            <a:extLst>
              <a:ext uri="{FF2B5EF4-FFF2-40B4-BE49-F238E27FC236}">
                <a16:creationId xmlns:a16="http://schemas.microsoft.com/office/drawing/2014/main" id="{FD85EC40-F35B-57BA-2DCC-FCB162992DDE}"/>
              </a:ext>
            </a:extLst>
          </p:cNvPr>
          <p:cNvSpPr/>
          <p:nvPr/>
        </p:nvSpPr>
        <p:spPr>
          <a:xfrm>
            <a:off x="797618" y="12812352"/>
            <a:ext cx="13916837" cy="707886"/>
          </a:xfrm>
          <a:prstGeom prst="rect">
            <a:avLst/>
          </a:prstGeom>
        </p:spPr>
        <p:txBody>
          <a:bodyPr wrap="square">
            <a:spAutoFit/>
          </a:bodyPr>
          <a:lstStyle/>
          <a:p>
            <a:pPr marL="609608" indent="-609608">
              <a:buAutoNum type="arabicPeriod"/>
            </a:pPr>
            <a:r>
              <a:rPr lang="en-US" sz="2000" dirty="0">
                <a:solidFill>
                  <a:schemeClr val="bg1">
                    <a:lumMod val="50000"/>
                  </a:schemeClr>
                </a:solidFill>
                <a:latin typeface="+mj-lt"/>
              </a:rPr>
              <a:t>Martinez et al, Geisinger Health System (CVS poster, May 2016).</a:t>
            </a:r>
          </a:p>
          <a:p>
            <a:pPr marL="609608" indent="-609608">
              <a:buAutoNum type="arabicPeriod"/>
            </a:pPr>
            <a:r>
              <a:rPr lang="da-DK" sz="2000" dirty="0">
                <a:solidFill>
                  <a:schemeClr val="bg1">
                    <a:lumMod val="50000"/>
                  </a:schemeClr>
                </a:solidFill>
                <a:latin typeface="+mj-lt"/>
              </a:rPr>
              <a:t>Rogers BB et al. Arch Pathol Lab Med. 2015;139:636-641. </a:t>
            </a:r>
            <a:r>
              <a:rPr lang="en-US" sz="2000" dirty="0">
                <a:solidFill>
                  <a:schemeClr val="bg1">
                    <a:lumMod val="50000"/>
                  </a:schemeClr>
                </a:solidFill>
                <a:latin typeface="+mj-lt"/>
              </a:rPr>
              <a:t> </a:t>
            </a:r>
          </a:p>
        </p:txBody>
      </p:sp>
      <p:sp>
        <p:nvSpPr>
          <p:cNvPr id="12" name="TextBox 11">
            <a:extLst>
              <a:ext uri="{FF2B5EF4-FFF2-40B4-BE49-F238E27FC236}">
                <a16:creationId xmlns:a16="http://schemas.microsoft.com/office/drawing/2014/main" id="{078949CD-3784-5F84-4D19-DA8CBD4C4070}"/>
              </a:ext>
            </a:extLst>
          </p:cNvPr>
          <p:cNvSpPr txBox="1"/>
          <p:nvPr/>
        </p:nvSpPr>
        <p:spPr>
          <a:xfrm>
            <a:off x="7175269" y="12000389"/>
            <a:ext cx="18440479" cy="1200329"/>
          </a:xfrm>
          <a:prstGeom prst="rect">
            <a:avLst/>
          </a:prstGeom>
          <a:noFill/>
        </p:spPr>
        <p:txBody>
          <a:bodyPr wrap="square" rtlCol="0">
            <a:spAutoFit/>
          </a:bodyPr>
          <a:lstStyle/>
          <a:p>
            <a:pPr algn="ctr"/>
            <a:r>
              <a:rPr lang="en-US" dirty="0">
                <a:solidFill>
                  <a:srgbClr val="00427F"/>
                </a:solidFill>
              </a:rPr>
              <a:t>** Syndromic Testing is meant to be an Aid in Diagnostics &amp; </a:t>
            </a:r>
          </a:p>
          <a:p>
            <a:pPr algn="ctr"/>
            <a:r>
              <a:rPr lang="en-US" dirty="0">
                <a:solidFill>
                  <a:srgbClr val="00427F"/>
                </a:solidFill>
              </a:rPr>
              <a:t>Does not Replace Traditional Culture **</a:t>
            </a:r>
          </a:p>
        </p:txBody>
      </p:sp>
    </p:spTree>
    <p:extLst>
      <p:ext uri="{BB962C8B-B14F-4D97-AF65-F5344CB8AC3E}">
        <p14:creationId xmlns:p14="http://schemas.microsoft.com/office/powerpoint/2010/main" val="2760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5BFA1-2D2A-2B96-CDC2-C17361EFFEE9}"/>
              </a:ext>
            </a:extLst>
          </p:cNvPr>
          <p:cNvSpPr>
            <a:spLocks noGrp="1"/>
          </p:cNvSpPr>
          <p:nvPr>
            <p:ph type="sldNum" sz="quarter" idx="10"/>
          </p:nvPr>
        </p:nvSpPr>
        <p:spPr/>
        <p:txBody>
          <a:bodyPr/>
          <a:lstStyle/>
          <a:p>
            <a:fld id="{025DA317-4B21-49E8-BF0F-8129083092EA}" type="slidenum">
              <a:rPr lang="fr-FR" smtClean="0"/>
              <a:t>9</a:t>
            </a:fld>
            <a:endParaRPr lang="fr-FR"/>
          </a:p>
        </p:txBody>
      </p:sp>
      <p:sp>
        <p:nvSpPr>
          <p:cNvPr id="3" name="Title 2">
            <a:extLst>
              <a:ext uri="{FF2B5EF4-FFF2-40B4-BE49-F238E27FC236}">
                <a16:creationId xmlns:a16="http://schemas.microsoft.com/office/drawing/2014/main" id="{304DA4D9-EDF6-7018-AE00-7F8CF6161D73}"/>
              </a:ext>
            </a:extLst>
          </p:cNvPr>
          <p:cNvSpPr>
            <a:spLocks noGrp="1"/>
          </p:cNvSpPr>
          <p:nvPr>
            <p:ph type="title"/>
          </p:nvPr>
        </p:nvSpPr>
        <p:spPr/>
        <p:txBody>
          <a:bodyPr/>
          <a:lstStyle/>
          <a:p>
            <a:r>
              <a:rPr lang="en-US"/>
              <a:t>The Molecular Advantages over Traditional Testing</a:t>
            </a:r>
          </a:p>
        </p:txBody>
      </p:sp>
      <p:graphicFrame>
        <p:nvGraphicFramePr>
          <p:cNvPr id="4" name="Table 3">
            <a:extLst>
              <a:ext uri="{FF2B5EF4-FFF2-40B4-BE49-F238E27FC236}">
                <a16:creationId xmlns:a16="http://schemas.microsoft.com/office/drawing/2014/main" id="{FFAA405C-0FC0-1466-F758-C8F2C730EE7B}"/>
              </a:ext>
            </a:extLst>
          </p:cNvPr>
          <p:cNvGraphicFramePr>
            <a:graphicFrameLocks noGrp="1"/>
          </p:cNvGraphicFramePr>
          <p:nvPr>
            <p:extLst>
              <p:ext uri="{D42A27DB-BD31-4B8C-83A1-F6EECF244321}">
                <p14:modId xmlns:p14="http://schemas.microsoft.com/office/powerpoint/2010/main" val="981457149"/>
              </p:ext>
            </p:extLst>
          </p:nvPr>
        </p:nvGraphicFramePr>
        <p:xfrm>
          <a:off x="1850225" y="2535001"/>
          <a:ext cx="10267162" cy="10155667"/>
        </p:xfrm>
        <a:graphic>
          <a:graphicData uri="http://schemas.openxmlformats.org/drawingml/2006/table">
            <a:tbl>
              <a:tblPr firstRow="1" bandRow="1">
                <a:effectLst/>
              </a:tblPr>
              <a:tblGrid>
                <a:gridCol w="10267162">
                  <a:extLst>
                    <a:ext uri="{9D8B030D-6E8A-4147-A177-3AD203B41FA5}">
                      <a16:colId xmlns:a16="http://schemas.microsoft.com/office/drawing/2014/main" val="20000"/>
                    </a:ext>
                  </a:extLst>
                </a:gridCol>
              </a:tblGrid>
              <a:tr h="154705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4800" b="1">
                          <a:solidFill>
                            <a:schemeClr val="bg1"/>
                          </a:solidFill>
                          <a:latin typeface="+mn-lt"/>
                        </a:rPr>
                        <a:t>Molecular – Advantages</a:t>
                      </a:r>
                    </a:p>
                  </a:txBody>
                  <a:tcPr marL="243840" marR="243840" marT="121920" marB="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5C2E4"/>
                    </a:solidFill>
                  </a:tcPr>
                </a:tc>
                <a:extLst>
                  <a:ext uri="{0D108BD9-81ED-4DB2-BD59-A6C34878D82A}">
                    <a16:rowId xmlns:a16="http://schemas.microsoft.com/office/drawing/2014/main" val="10000"/>
                  </a:ext>
                </a:extLst>
              </a:tr>
              <a:tr h="860861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684212" indent="-571500">
                        <a:lnSpc>
                          <a:spcPct val="100000"/>
                        </a:lnSpc>
                        <a:spcBef>
                          <a:spcPts val="0"/>
                        </a:spcBef>
                        <a:spcAft>
                          <a:spcPts val="1800"/>
                        </a:spcAft>
                        <a:buClr>
                          <a:schemeClr val="tx2"/>
                        </a:buClr>
                        <a:buFont typeface="Arial" panose="020B0604020202020204" pitchFamily="34" charset="0"/>
                        <a:buChar char="•"/>
                      </a:pPr>
                      <a:r>
                        <a:rPr lang="en-US" sz="4800" dirty="0">
                          <a:solidFill>
                            <a:srgbClr val="00427F"/>
                          </a:solidFill>
                          <a:latin typeface="Arial Narrow" panose="020B0606020202030204" pitchFamily="34" charset="0"/>
                        </a:rPr>
                        <a:t>↑ Sensitivity &amp; Specificity</a:t>
                      </a:r>
                    </a:p>
                    <a:p>
                      <a:pPr marL="684212" indent="-571500">
                        <a:lnSpc>
                          <a:spcPct val="100000"/>
                        </a:lnSpc>
                        <a:spcBef>
                          <a:spcPts val="0"/>
                        </a:spcBef>
                        <a:spcAft>
                          <a:spcPts val="2400"/>
                        </a:spcAft>
                        <a:buClr>
                          <a:schemeClr val="tx2"/>
                        </a:buClr>
                        <a:buFont typeface="Arial" panose="020B0604020202020204" pitchFamily="34" charset="0"/>
                        <a:buChar char="•"/>
                      </a:pPr>
                      <a:r>
                        <a:rPr lang="en-US" sz="4800" dirty="0">
                          <a:solidFill>
                            <a:srgbClr val="00427F"/>
                          </a:solidFill>
                          <a:latin typeface="Arial Narrow" panose="020B0606020202030204" pitchFamily="34" charset="0"/>
                        </a:rPr>
                        <a:t>Detection of Difficult to Culture Viruses (e.g., </a:t>
                      </a:r>
                      <a:r>
                        <a:rPr lang="en-US" sz="4800" dirty="0" err="1">
                          <a:solidFill>
                            <a:srgbClr val="00427F"/>
                          </a:solidFill>
                          <a:latin typeface="Arial Narrow" panose="020B0606020202030204" pitchFamily="34" charset="0"/>
                        </a:rPr>
                        <a:t>CoVs</a:t>
                      </a:r>
                      <a:r>
                        <a:rPr lang="en-US" sz="4800" dirty="0">
                          <a:solidFill>
                            <a:srgbClr val="00427F"/>
                          </a:solidFill>
                          <a:latin typeface="Arial Narrow" panose="020B0606020202030204" pitchFamily="34" charset="0"/>
                        </a:rPr>
                        <a:t>)</a:t>
                      </a:r>
                    </a:p>
                    <a:p>
                      <a:pPr marL="684212" indent="-571500">
                        <a:lnSpc>
                          <a:spcPct val="100000"/>
                        </a:lnSpc>
                        <a:spcBef>
                          <a:spcPts val="0"/>
                        </a:spcBef>
                        <a:spcAft>
                          <a:spcPts val="2400"/>
                        </a:spcAft>
                        <a:buClr>
                          <a:schemeClr val="tx2"/>
                        </a:buClr>
                        <a:buFont typeface="Arial" panose="020B0604020202020204" pitchFamily="34" charset="0"/>
                        <a:buChar char="•"/>
                      </a:pPr>
                      <a:r>
                        <a:rPr lang="en-US" sz="4800" dirty="0">
                          <a:solidFill>
                            <a:srgbClr val="00427F"/>
                          </a:solidFill>
                          <a:latin typeface="Arial Narrow" panose="020B0606020202030204" pitchFamily="34" charset="0"/>
                        </a:rPr>
                        <a:t>Detection of Virus that Risk Rapidly Becoming Non-viable (e.g. RSV)</a:t>
                      </a:r>
                    </a:p>
                    <a:p>
                      <a:pPr marL="684212" indent="-571500">
                        <a:lnSpc>
                          <a:spcPct val="100000"/>
                        </a:lnSpc>
                        <a:spcBef>
                          <a:spcPts val="0"/>
                        </a:spcBef>
                        <a:spcAft>
                          <a:spcPts val="1800"/>
                        </a:spcAft>
                        <a:buClr>
                          <a:schemeClr val="tx2"/>
                        </a:buClr>
                        <a:buFont typeface="Arial" panose="020B0604020202020204" pitchFamily="34" charset="0"/>
                        <a:buChar char="•"/>
                      </a:pPr>
                      <a:r>
                        <a:rPr lang="en-US" sz="4800" dirty="0">
                          <a:solidFill>
                            <a:srgbClr val="00427F"/>
                          </a:solidFill>
                          <a:latin typeface="Arial Narrow" panose="020B0606020202030204" pitchFamily="34" charset="0"/>
                        </a:rPr>
                        <a:t>Multi-Organism Detection within a Single Test</a:t>
                      </a:r>
                    </a:p>
                    <a:p>
                      <a:pPr marL="684212" indent="-571500">
                        <a:lnSpc>
                          <a:spcPct val="100000"/>
                        </a:lnSpc>
                        <a:spcBef>
                          <a:spcPts val="1200"/>
                        </a:spcBef>
                        <a:spcAft>
                          <a:spcPts val="600"/>
                        </a:spcAft>
                        <a:buClr>
                          <a:schemeClr val="tx2"/>
                        </a:buClr>
                        <a:buFont typeface="Arial" panose="020B0604020202020204" pitchFamily="34" charset="0"/>
                        <a:buChar char="•"/>
                      </a:pPr>
                      <a:r>
                        <a:rPr lang="en-US" sz="4800" dirty="0">
                          <a:solidFill>
                            <a:srgbClr val="00427F"/>
                          </a:solidFill>
                          <a:latin typeface="Arial Narrow" panose="020B0606020202030204" pitchFamily="34" charset="0"/>
                        </a:rPr>
                        <a:t>Not affected by prior antibiotic use</a:t>
                      </a:r>
                      <a:endParaRPr lang="en-US" sz="3700" dirty="0">
                        <a:solidFill>
                          <a:srgbClr val="575756"/>
                        </a:solidFill>
                        <a:latin typeface="Arial Narrow" panose="020B0606020202030204" pitchFamily="34" charset="0"/>
                      </a:endParaRPr>
                    </a:p>
                  </a:txBody>
                  <a:tcPr marL="243840" marR="243840" marT="121920" marB="1219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0B9FF50C-496C-49B6-4F12-9B79D94603EB}"/>
              </a:ext>
            </a:extLst>
          </p:cNvPr>
          <p:cNvGraphicFramePr>
            <a:graphicFrameLocks noGrp="1"/>
          </p:cNvGraphicFramePr>
          <p:nvPr>
            <p:extLst>
              <p:ext uri="{D42A27DB-BD31-4B8C-83A1-F6EECF244321}">
                <p14:modId xmlns:p14="http://schemas.microsoft.com/office/powerpoint/2010/main" val="2216562035"/>
              </p:ext>
            </p:extLst>
          </p:nvPr>
        </p:nvGraphicFramePr>
        <p:xfrm>
          <a:off x="13097301" y="2535001"/>
          <a:ext cx="10864667" cy="10155667"/>
        </p:xfrm>
        <a:graphic>
          <a:graphicData uri="http://schemas.openxmlformats.org/drawingml/2006/table">
            <a:tbl>
              <a:tblPr firstRow="1" bandRow="1">
                <a:effectLst/>
              </a:tblPr>
              <a:tblGrid>
                <a:gridCol w="10864667">
                  <a:extLst>
                    <a:ext uri="{9D8B030D-6E8A-4147-A177-3AD203B41FA5}">
                      <a16:colId xmlns:a16="http://schemas.microsoft.com/office/drawing/2014/main" val="20000"/>
                    </a:ext>
                  </a:extLst>
                </a:gridCol>
              </a:tblGrid>
              <a:tr h="130122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buClr>
                          <a:schemeClr val="tx2"/>
                        </a:buClr>
                        <a:buFont typeface="Arial" panose="020B0604020202020204" pitchFamily="34" charset="0"/>
                        <a:buNone/>
                      </a:pPr>
                      <a:r>
                        <a:rPr lang="en-US" sz="4800" b="1" dirty="0">
                          <a:solidFill>
                            <a:schemeClr val="bg1"/>
                          </a:solidFill>
                          <a:latin typeface="+mn-lt"/>
                        </a:rPr>
                        <a:t>Traditional – Disadvantages</a:t>
                      </a:r>
                    </a:p>
                  </a:txBody>
                  <a:tcPr marL="243840" marR="243840" marT="121920" marB="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75756"/>
                    </a:solidFill>
                  </a:tcPr>
                </a:tc>
                <a:extLst>
                  <a:ext uri="{0D108BD9-81ED-4DB2-BD59-A6C34878D82A}">
                    <a16:rowId xmlns:a16="http://schemas.microsoft.com/office/drawing/2014/main" val="10000"/>
                  </a:ext>
                </a:extLst>
              </a:tr>
              <a:tr h="730149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798830" indent="-685800">
                        <a:lnSpc>
                          <a:spcPct val="100000"/>
                        </a:lnSpc>
                        <a:spcBef>
                          <a:spcPts val="0"/>
                        </a:spcBef>
                        <a:spcAft>
                          <a:spcPts val="1800"/>
                        </a:spcAft>
                        <a:buClr>
                          <a:schemeClr val="tx2"/>
                        </a:buClr>
                        <a:buFont typeface="Arial" panose="020B0604020202020204" pitchFamily="34" charset="0"/>
                        <a:buChar char="•"/>
                      </a:pPr>
                      <a:r>
                        <a:rPr lang="en-US" sz="4800" dirty="0">
                          <a:solidFill>
                            <a:srgbClr val="575756"/>
                          </a:solidFill>
                          <a:latin typeface="Arial Narrow" panose="020B0606020202030204" pitchFamily="34" charset="0"/>
                        </a:rPr>
                        <a:t>Complicated; Technically Demanding (Dedicated technologists)</a:t>
                      </a:r>
                    </a:p>
                    <a:p>
                      <a:pPr marL="798830" indent="-685800">
                        <a:lnSpc>
                          <a:spcPct val="100000"/>
                        </a:lnSpc>
                        <a:spcBef>
                          <a:spcPts val="0"/>
                        </a:spcBef>
                        <a:spcAft>
                          <a:spcPts val="1800"/>
                        </a:spcAft>
                        <a:buClr>
                          <a:schemeClr val="tx2"/>
                        </a:buClr>
                        <a:buFont typeface="Arial" panose="020B0604020202020204" pitchFamily="34" charset="0"/>
                        <a:buChar char="•"/>
                      </a:pPr>
                      <a:r>
                        <a:rPr lang="en-US" sz="4800" dirty="0">
                          <a:solidFill>
                            <a:srgbClr val="575756"/>
                          </a:solidFill>
                          <a:latin typeface="Arial Narrow" panose="020B0606020202030204" pitchFamily="34" charset="0"/>
                        </a:rPr>
                        <a:t>Need Dedicated Lab Space</a:t>
                      </a:r>
                    </a:p>
                    <a:p>
                      <a:pPr marL="798830" indent="-685800">
                        <a:lnSpc>
                          <a:spcPct val="100000"/>
                        </a:lnSpc>
                        <a:spcBef>
                          <a:spcPts val="0"/>
                        </a:spcBef>
                        <a:spcAft>
                          <a:spcPts val="1800"/>
                        </a:spcAft>
                        <a:buClr>
                          <a:schemeClr val="tx2"/>
                        </a:buClr>
                        <a:buFont typeface="Arial" panose="020B0604020202020204" pitchFamily="34" charset="0"/>
                        <a:buChar char="•"/>
                      </a:pPr>
                      <a:r>
                        <a:rPr lang="en-US" sz="4800" dirty="0">
                          <a:solidFill>
                            <a:srgbClr val="575756"/>
                          </a:solidFill>
                          <a:latin typeface="Arial Narrow" panose="020B0606020202030204" pitchFamily="34" charset="0"/>
                        </a:rPr>
                        <a:t>Long Turnaround Time (6–24 hrs.)</a:t>
                      </a:r>
                      <a:r>
                        <a:rPr lang="en-US" sz="4800" baseline="30000" dirty="0">
                          <a:solidFill>
                            <a:srgbClr val="575756"/>
                          </a:solidFill>
                          <a:latin typeface="Arial Narrow" panose="020B0606020202030204" pitchFamily="34" charset="0"/>
                        </a:rPr>
                        <a:t>1</a:t>
                      </a:r>
                      <a:endParaRPr lang="en-US" sz="4800" dirty="0">
                        <a:solidFill>
                          <a:srgbClr val="575756"/>
                        </a:solidFill>
                        <a:latin typeface="Arial Narrow" panose="020B0606020202030204" pitchFamily="34" charset="0"/>
                      </a:endParaRPr>
                    </a:p>
                    <a:p>
                      <a:pPr marL="798830" indent="-685800">
                        <a:lnSpc>
                          <a:spcPct val="100000"/>
                        </a:lnSpc>
                        <a:spcBef>
                          <a:spcPts val="0"/>
                        </a:spcBef>
                        <a:spcAft>
                          <a:spcPts val="1800"/>
                        </a:spcAft>
                        <a:buClr>
                          <a:schemeClr val="tx2"/>
                        </a:buClr>
                        <a:buFont typeface="Arial" panose="020B0604020202020204" pitchFamily="34" charset="0"/>
                        <a:buChar char="•"/>
                      </a:pPr>
                      <a:r>
                        <a:rPr lang="en-US" sz="4800" dirty="0">
                          <a:solidFill>
                            <a:srgbClr val="575756"/>
                          </a:solidFill>
                          <a:latin typeface="Arial Narrow" panose="020B0606020202030204" pitchFamily="34" charset="0"/>
                        </a:rPr>
                        <a:t>Labor Intensive; Generally, Performed During Daytime Hours in Larger Medical Centers</a:t>
                      </a:r>
                    </a:p>
                    <a:p>
                      <a:pPr marL="798830" indent="-685800">
                        <a:lnSpc>
                          <a:spcPct val="100000"/>
                        </a:lnSpc>
                        <a:spcBef>
                          <a:spcPts val="0"/>
                        </a:spcBef>
                        <a:spcAft>
                          <a:spcPts val="1800"/>
                        </a:spcAft>
                        <a:buClr>
                          <a:schemeClr val="tx2"/>
                        </a:buClr>
                        <a:buFont typeface="Arial" panose="020B0604020202020204" pitchFamily="34" charset="0"/>
                        <a:buChar char="•"/>
                      </a:pPr>
                      <a:r>
                        <a:rPr lang="en-US" sz="4800" dirty="0">
                          <a:solidFill>
                            <a:srgbClr val="575756"/>
                          </a:solidFill>
                          <a:latin typeface="Arial Narrow" panose="020B0606020202030204" pitchFamily="34" charset="0"/>
                        </a:rPr>
                        <a:t>Sensitive to Fastidious/Difficult to Grow Organisms &amp; Prone to False Negatives</a:t>
                      </a:r>
                    </a:p>
                    <a:p>
                      <a:pPr marL="798830" lvl="0" indent="-685800">
                        <a:lnSpc>
                          <a:spcPct val="100000"/>
                        </a:lnSpc>
                        <a:spcBef>
                          <a:spcPts val="1200"/>
                        </a:spcBef>
                        <a:spcAft>
                          <a:spcPts val="0"/>
                        </a:spcAft>
                        <a:buClr>
                          <a:schemeClr val="tx2"/>
                        </a:buClr>
                        <a:buFont typeface="Arial" panose="020B0604020202020204" pitchFamily="34" charset="0"/>
                        <a:buChar char="•"/>
                      </a:pPr>
                      <a:r>
                        <a:rPr lang="en-US" sz="4800" dirty="0">
                          <a:solidFill>
                            <a:srgbClr val="575756"/>
                          </a:solidFill>
                          <a:latin typeface="Arial Narrow" panose="020B0606020202030204" pitchFamily="34" charset="0"/>
                        </a:rPr>
                        <a:t>Not Replaced by Molecular Testing*</a:t>
                      </a:r>
                      <a:endParaRPr lang="en-US" sz="3700" dirty="0">
                        <a:solidFill>
                          <a:srgbClr val="575756"/>
                        </a:solidFill>
                        <a:latin typeface="Arial Narrow" panose="020B0606020202030204" pitchFamily="34" charset="0"/>
                      </a:endParaRPr>
                    </a:p>
                  </a:txBody>
                  <a:tcPr marL="243840" marR="243840" marT="121920" marB="1219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7E8"/>
                    </a:solidFill>
                  </a:tcP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3A841D47-C456-72AC-95E2-57FCF53EAE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329" y="1997328"/>
            <a:ext cx="2103120" cy="2103120"/>
          </a:xfrm>
          <a:prstGeom prst="rect">
            <a:avLst/>
          </a:prstGeom>
        </p:spPr>
      </p:pic>
      <p:pic>
        <p:nvPicPr>
          <p:cNvPr id="8" name="Image 49">
            <a:extLst>
              <a:ext uri="{FF2B5EF4-FFF2-40B4-BE49-F238E27FC236}">
                <a16:creationId xmlns:a16="http://schemas.microsoft.com/office/drawing/2014/main" id="{97A20EFE-99F4-D964-7F2C-8FF69819819A}"/>
              </a:ext>
            </a:extLst>
          </p:cNvPr>
          <p:cNvPicPr>
            <a:picLocks noChangeAspect="1" noChangeArrowheads="1"/>
          </p:cNvPicPr>
          <p:nvPr/>
        </p:nvPicPr>
        <p:blipFill>
          <a:blip r:embed="rId3"/>
          <a:stretch>
            <a:fillRect/>
          </a:stretch>
        </p:blipFill>
        <p:spPr bwMode="auto">
          <a:xfrm>
            <a:off x="12082220" y="1997328"/>
            <a:ext cx="2103120"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086B4B0-F839-E10C-9E24-9E00DD4F9EE2}"/>
              </a:ext>
            </a:extLst>
          </p:cNvPr>
          <p:cNvSpPr txBox="1"/>
          <p:nvPr/>
        </p:nvSpPr>
        <p:spPr>
          <a:xfrm>
            <a:off x="17596238" y="12985148"/>
            <a:ext cx="5063656" cy="338554"/>
          </a:xfrm>
          <a:prstGeom prst="rect">
            <a:avLst/>
          </a:prstGeom>
          <a:noFill/>
        </p:spPr>
        <p:txBody>
          <a:bodyPr wrap="square">
            <a:spAutoFit/>
          </a:bodyPr>
          <a:lstStyle/>
          <a:p>
            <a:r>
              <a:rPr lang="en-US" sz="1600" dirty="0">
                <a:solidFill>
                  <a:schemeClr val="bg1">
                    <a:lumMod val="50000"/>
                  </a:schemeClr>
                </a:solidFill>
                <a:latin typeface="+mj-lt"/>
              </a:rPr>
              <a:t>1. Christie JD, Am J Clin </a:t>
            </a:r>
            <a:r>
              <a:rPr lang="en-US" sz="1600" dirty="0" err="1">
                <a:solidFill>
                  <a:schemeClr val="bg1">
                    <a:lumMod val="50000"/>
                  </a:schemeClr>
                </a:solidFill>
                <a:latin typeface="+mj-lt"/>
              </a:rPr>
              <a:t>Pathol</a:t>
            </a:r>
            <a:r>
              <a:rPr lang="en-US" sz="1600" dirty="0">
                <a:solidFill>
                  <a:schemeClr val="bg1">
                    <a:lumMod val="50000"/>
                  </a:schemeClr>
                </a:solidFill>
                <a:latin typeface="+mj-lt"/>
              </a:rPr>
              <a:t>. 2013;139(1):7-9.</a:t>
            </a:r>
          </a:p>
        </p:txBody>
      </p:sp>
    </p:spTree>
    <p:extLst>
      <p:ext uri="{BB962C8B-B14F-4D97-AF65-F5344CB8AC3E}">
        <p14:creationId xmlns:p14="http://schemas.microsoft.com/office/powerpoint/2010/main" val="127929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10" presetClass="entr" presetSubtype="0"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FOR ALL PRESENTATIONS">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FADEA"/>
      </a:accent4>
      <a:accent5>
        <a:srgbClr val="A7A9AC"/>
      </a:accent5>
      <a:accent6>
        <a:srgbClr val="D1D3D4"/>
      </a:accent6>
      <a:hlink>
        <a:srgbClr val="4FADE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Mx-Standard_2021.10.pptx" id="{841CDB02-6BF5-4863-B8EC-0C32682812C1}" vid="{5171168F-B815-4400-8F07-C03993B806E2}"/>
    </a:ext>
  </a:extLst>
</a:theme>
</file>

<file path=ppt/theme/theme2.xml><?xml version="1.0" encoding="utf-8"?>
<a:theme xmlns:a="http://schemas.openxmlformats.org/drawingml/2006/main" name="4_FOR ALL PRESENTATIONS">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EC3E0"/>
      </a:accent4>
      <a:accent5>
        <a:srgbClr val="A7A9AC"/>
      </a:accent5>
      <a:accent6>
        <a:srgbClr val="D1D3D4"/>
      </a:accent6>
      <a:hlink>
        <a:srgbClr val="4EC3E0"/>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565431  -  Read-Only" id="{749AFD85-B65A-B243-9A86-2756A566E30B}" vid="{31BB725B-3832-1341-BF63-2BCA2C640EAF}"/>
    </a:ext>
  </a:extLst>
</a:theme>
</file>

<file path=ppt/theme/theme3.xml><?xml version="1.0" encoding="utf-8"?>
<a:theme xmlns:a="http://schemas.openxmlformats.org/drawingml/2006/main" name="YELLOW TEMPLATE">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FADEA"/>
      </a:accent4>
      <a:accent5>
        <a:srgbClr val="A7A9AC"/>
      </a:accent5>
      <a:accent6>
        <a:srgbClr val="D1D3D4"/>
      </a:accent6>
      <a:hlink>
        <a:srgbClr val="4FADE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Mx-Standard_2021.10.pptx" id="{841CDB02-6BF5-4863-B8EC-0C32682812C1}" vid="{96D8F64A-AF07-4A02-A732-1B19E05B4176}"/>
    </a:ext>
  </a:extLst>
</a:theme>
</file>

<file path=ppt/theme/theme4.xml><?xml version="1.0" encoding="utf-8"?>
<a:theme xmlns:a="http://schemas.openxmlformats.org/drawingml/2006/main" name="BLUE TEMPLATE">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FADEA"/>
      </a:accent4>
      <a:accent5>
        <a:srgbClr val="A7A9AC"/>
      </a:accent5>
      <a:accent6>
        <a:srgbClr val="D1D3D4"/>
      </a:accent6>
      <a:hlink>
        <a:srgbClr val="4FADE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Mx-Standard_2021.10.pptx" id="{841CDB02-6BF5-4863-B8EC-0C32682812C1}" vid="{5CD7416C-D777-42B4-BA3A-6B22E1221374}"/>
    </a:ext>
  </a:extLst>
</a:theme>
</file>

<file path=ppt/theme/theme5.xml><?xml version="1.0" encoding="utf-8"?>
<a:theme xmlns:a="http://schemas.openxmlformats.org/drawingml/2006/main" name="GREEN TEMPLATE">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FADEA"/>
      </a:accent4>
      <a:accent5>
        <a:srgbClr val="A7A9AC"/>
      </a:accent5>
      <a:accent6>
        <a:srgbClr val="D1D3D4"/>
      </a:accent6>
      <a:hlink>
        <a:srgbClr val="4FADE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Mx-Standard_2021.10.pptx" id="{841CDB02-6BF5-4863-B8EC-0C32682812C1}" vid="{9D4E9E7D-79A1-4F53-A11D-D40EBBDEC73D}"/>
    </a:ext>
  </a:extLst>
</a:theme>
</file>

<file path=ppt/theme/theme6.xml><?xml version="1.0" encoding="utf-8"?>
<a:theme xmlns:a="http://schemas.openxmlformats.org/drawingml/2006/main" name="1_BLUE TEMPLATE">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FADEA"/>
      </a:accent4>
      <a:accent5>
        <a:srgbClr val="A7A9AC"/>
      </a:accent5>
      <a:accent6>
        <a:srgbClr val="D1D3D4"/>
      </a:accent6>
      <a:hlink>
        <a:srgbClr val="4FADE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REEN TEMPLATE">
  <a:themeElements>
    <a:clrScheme name="bioMérieux">
      <a:dk1>
        <a:sysClr val="windowText" lastClr="000000"/>
      </a:dk1>
      <a:lt1>
        <a:sysClr val="window" lastClr="FFFFFF"/>
      </a:lt1>
      <a:dk2>
        <a:srgbClr val="00427F"/>
      </a:dk2>
      <a:lt2>
        <a:srgbClr val="3C9845"/>
      </a:lt2>
      <a:accent1>
        <a:srgbClr val="81B444"/>
      </a:accent1>
      <a:accent2>
        <a:srgbClr val="BFD630"/>
      </a:accent2>
      <a:accent3>
        <a:srgbClr val="FFDD37"/>
      </a:accent3>
      <a:accent4>
        <a:srgbClr val="4FADEA"/>
      </a:accent4>
      <a:accent5>
        <a:srgbClr val="A7A9AC"/>
      </a:accent5>
      <a:accent6>
        <a:srgbClr val="D1D3D4"/>
      </a:accent6>
      <a:hlink>
        <a:srgbClr val="4FADE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 Slide Template">
    <a:dk1>
      <a:srgbClr val="000000"/>
    </a:dk1>
    <a:lt1>
      <a:srgbClr val="FFFFFF"/>
    </a:lt1>
    <a:dk2>
      <a:srgbClr val="23201F"/>
    </a:dk2>
    <a:lt2>
      <a:srgbClr val="808080"/>
    </a:lt2>
    <a:accent1>
      <a:srgbClr val="C0311A"/>
    </a:accent1>
    <a:accent2>
      <a:srgbClr val="707070"/>
    </a:accent2>
    <a:accent3>
      <a:srgbClr val="8A1F03"/>
    </a:accent3>
    <a:accent4>
      <a:srgbClr val="003865"/>
    </a:accent4>
    <a:accent5>
      <a:srgbClr val="C0311A"/>
    </a:accent5>
    <a:accent6>
      <a:srgbClr val="5B6770"/>
    </a:accent6>
    <a:hlink>
      <a:srgbClr val="231F20"/>
    </a:hlink>
    <a:folHlink>
      <a:srgbClr val="4EC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SP Slide Template">
    <a:dk1>
      <a:srgbClr val="000000"/>
    </a:dk1>
    <a:lt1>
      <a:srgbClr val="FFFFFF"/>
    </a:lt1>
    <a:dk2>
      <a:srgbClr val="23201F"/>
    </a:dk2>
    <a:lt2>
      <a:srgbClr val="808080"/>
    </a:lt2>
    <a:accent1>
      <a:srgbClr val="C0311A"/>
    </a:accent1>
    <a:accent2>
      <a:srgbClr val="707070"/>
    </a:accent2>
    <a:accent3>
      <a:srgbClr val="8A1F03"/>
    </a:accent3>
    <a:accent4>
      <a:srgbClr val="003865"/>
    </a:accent4>
    <a:accent5>
      <a:srgbClr val="C0311A"/>
    </a:accent5>
    <a:accent6>
      <a:srgbClr val="5B6770"/>
    </a:accent6>
    <a:hlink>
      <a:srgbClr val="231F20"/>
    </a:hlink>
    <a:folHlink>
      <a:srgbClr val="4EC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1DC16D0125B24BAF254A106E5B67CC" ma:contentTypeVersion="12" ma:contentTypeDescription="Create a new document." ma:contentTypeScope="" ma:versionID="04ed4ef5e276a4b904d2c307e895cfd5">
  <xsd:schema xmlns:xsd="http://www.w3.org/2001/XMLSchema" xmlns:xs="http://www.w3.org/2001/XMLSchema" xmlns:p="http://schemas.microsoft.com/office/2006/metadata/properties" xmlns:ns2="4754aed8-c009-43f5-9c47-45cf0e81e669" xmlns:ns3="4b6c3e8a-edc4-48f2-bb22-28ebbfbaafe3" targetNamespace="http://schemas.microsoft.com/office/2006/metadata/properties" ma:root="true" ma:fieldsID="1d897f99697f5b593df708c761851245" ns2:_="" ns3:_="">
    <xsd:import namespace="4754aed8-c009-43f5-9c47-45cf0e81e669"/>
    <xsd:import namespace="4b6c3e8a-edc4-48f2-bb22-28ebbfbaaf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4aed8-c009-43f5-9c47-45cf0e81e6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6c3e8a-edc4-48f2-bb22-28ebbfbaafe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1243DA-582C-413B-9699-700012D7B525}">
  <ds:schemaRefs>
    <ds:schemaRef ds:uri="http://schemas.microsoft.com/sharepoint/v3/contenttype/forms"/>
  </ds:schemaRefs>
</ds:datastoreItem>
</file>

<file path=customXml/itemProps2.xml><?xml version="1.0" encoding="utf-8"?>
<ds:datastoreItem xmlns:ds="http://schemas.openxmlformats.org/officeDocument/2006/customXml" ds:itemID="{5CFF34EF-3A44-4E2E-AAD9-E6A47B10D086}">
  <ds:schemaRefs>
    <ds:schemaRef ds:uri="4754aed8-c009-43f5-9c47-45cf0e81e669"/>
    <ds:schemaRef ds:uri="4b6c3e8a-edc4-48f2-bb22-28ebbfbaaf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434C3A-E898-41DA-8449-0D5B63A9FB66}">
  <ds:schemaRefs>
    <ds:schemaRef ds:uri="4754aed8-c009-43f5-9c47-45cf0e81e669"/>
    <ds:schemaRef ds:uri="4b6c3e8a-edc4-48f2-bb22-28ebbfbaaf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bMx-Standard_2021.10</Template>
  <TotalTime>78</TotalTime>
  <Words>6282</Words>
  <Application>Microsoft Office PowerPoint</Application>
  <PresentationFormat>Custom</PresentationFormat>
  <Paragraphs>555</Paragraphs>
  <Slides>31</Slides>
  <Notes>25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31</vt:i4>
      </vt:variant>
    </vt:vector>
  </HeadingPairs>
  <TitlesOfParts>
    <vt:vector size="45" baseType="lpstr">
      <vt:lpstr>Arial</vt:lpstr>
      <vt:lpstr>Arial Narrow</vt:lpstr>
      <vt:lpstr>Calibri</vt:lpstr>
      <vt:lpstr>Century Gothic</vt:lpstr>
      <vt:lpstr>Regular</vt:lpstr>
      <vt:lpstr>Times</vt:lpstr>
      <vt:lpstr>Wingdings</vt:lpstr>
      <vt:lpstr>FOR ALL PRESENTATIONS</vt:lpstr>
      <vt:lpstr>4_FOR ALL PRESENTATIONS</vt:lpstr>
      <vt:lpstr>YELLOW TEMPLATE</vt:lpstr>
      <vt:lpstr>BLUE TEMPLATE</vt:lpstr>
      <vt:lpstr>GREEN TEMPLATE</vt:lpstr>
      <vt:lpstr>1_BLUE TEMPLATE</vt:lpstr>
      <vt:lpstr>1_GREEN TEMPLATE</vt:lpstr>
      <vt:lpstr>Syndromic molecular testing in infectious diseases:  better results and patient outcomes</vt:lpstr>
      <vt:lpstr>Disclosure</vt:lpstr>
      <vt:lpstr>Agenda</vt:lpstr>
      <vt:lpstr>DIAGNOSTIC STEWARDSHIP IN THE PATIENT'S JOURNEY THROUGH ANTIBIOTIC THERAPY</vt:lpstr>
      <vt:lpstr>Molecular, Syndromic approach to diagnostic testing</vt:lpstr>
      <vt:lpstr>The syndromic approach</vt:lpstr>
      <vt:lpstr>The Syndromic Approach Continued</vt:lpstr>
      <vt:lpstr>Syndromic Considerations vs Traditional Testing</vt:lpstr>
      <vt:lpstr>The Molecular Advantages over Traditional Testing</vt:lpstr>
      <vt:lpstr>The evolving Suite of PCR Testing</vt:lpstr>
      <vt:lpstr>Multiple Studies Prove the Clinical and Economic Benefits </vt:lpstr>
      <vt:lpstr>diagnostic tests play a critical role along  the entire patient pathway</vt:lpstr>
      <vt:lpstr>Antimicrobial Stewardship </vt:lpstr>
      <vt:lpstr>ASPs Take a Multidisciplinary Approach to Improve Antimicrobial Prescribing and Reduce Resistance</vt:lpstr>
      <vt:lpstr>diagnostic tests and education for healthcare professionals support antimicrobial stewardship to provide precision medicine</vt:lpstr>
      <vt:lpstr>Antibiotic Resistance is One of the Key Microbial Threats to Health in the United States</vt:lpstr>
      <vt:lpstr>Clinical Impact of Rapid Multiplex PCR Testing</vt:lpstr>
      <vt:lpstr>Respiratory Tract Infections</vt:lpstr>
      <vt:lpstr>The Need for Syndromic Testing1</vt:lpstr>
      <vt:lpstr>PowerPoint Presentation</vt:lpstr>
      <vt:lpstr>Sepsis Mortality and Costs</vt:lpstr>
      <vt:lpstr>Unmet Needs in Treating Sepsis</vt:lpstr>
      <vt:lpstr>Time to Effective Empiric Therapy by Pathogen</vt:lpstr>
      <vt:lpstr>The Current State of Blood Culture Testing</vt:lpstr>
      <vt:lpstr>Justification for Use of the Rapid Diagnostic Tests (RDTs) in Patients With Bloodstream Infections (BSI’s)</vt:lpstr>
      <vt:lpstr>Impact of the Syndromic PCR PANEL with an  Antimicrobial Stewardship Program1</vt:lpstr>
      <vt:lpstr>Gastrointestinal Infections Data</vt:lpstr>
      <vt:lpstr>PowerPoint Presentation</vt:lpstr>
      <vt:lpstr>Meningitis/Encephalitis</vt:lpstr>
      <vt:lpstr>A Fast and Accurate Diagnosis Can Improve Treatment Outcomes</vt:lpstr>
      <vt:lpstr>To Summarize…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VELLA Stephen</dc:creator>
  <cp:lastModifiedBy>DIRANIAN Alexa</cp:lastModifiedBy>
  <cp:revision>3</cp:revision>
  <dcterms:created xsi:type="dcterms:W3CDTF">2022-05-11T15:31:53Z</dcterms:created>
  <dcterms:modified xsi:type="dcterms:W3CDTF">2024-02-02T16:47:42Z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0x010100231DC16D0125B24BAF254A106E5B67CC</vt:lpwstr>
  </property>
  <property fmtid="{D5CDD505-2E9C-101B-9397-08002B2CF9AE}" pid="3" name="CognivaPresentationIdentifier">
    <vt:lpwstr>3c408023-c4a7-4489-a2ce-6130f6fcc629</vt:lpwstr>
  </property>
</Properties>
</file>